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2"/>
  </p:notesMasterIdLst>
  <p:sldIdLst>
    <p:sldId id="256" r:id="rId2"/>
    <p:sldId id="410" r:id="rId3"/>
    <p:sldId id="463" r:id="rId4"/>
    <p:sldId id="508" r:id="rId5"/>
    <p:sldId id="509" r:id="rId6"/>
    <p:sldId id="510" r:id="rId7"/>
    <p:sldId id="511" r:id="rId8"/>
    <p:sldId id="512" r:id="rId9"/>
    <p:sldId id="513" r:id="rId10"/>
    <p:sldId id="514" r:id="rId11"/>
    <p:sldId id="515" r:id="rId12"/>
    <p:sldId id="517" r:id="rId13"/>
    <p:sldId id="516" r:id="rId14"/>
    <p:sldId id="519" r:id="rId15"/>
    <p:sldId id="518" r:id="rId16"/>
    <p:sldId id="531" r:id="rId17"/>
    <p:sldId id="520" r:id="rId18"/>
    <p:sldId id="521" r:id="rId19"/>
    <p:sldId id="532" r:id="rId20"/>
    <p:sldId id="530" r:id="rId21"/>
    <p:sldId id="522" r:id="rId22"/>
    <p:sldId id="52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477" r:id="rId36"/>
    <p:sldId id="399" r:id="rId37"/>
    <p:sldId id="409" r:id="rId38"/>
    <p:sldId id="481" r:id="rId39"/>
    <p:sldId id="482" r:id="rId40"/>
    <p:sldId id="50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61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07:08.599"/>
    </inkml:context>
    <inkml:brush xml:id="br0">
      <inkml:brushProperty name="width" value="0.05" units="cm"/>
      <inkml:brushProperty name="height" value="0.05" units="cm"/>
      <inkml:brushProperty name="fitToCurve" value="1"/>
    </inkml:brush>
  </inkml:definitions>
  <inkml:trace contextRef="#ctx0" brushRef="#br0">27504 5279 0,'-26'0'16,"26"26"-16,0 25 16,0-25-16,0-1 15,26 27-15,-1-1 0,1 0 16,-1 1-16,1-1 0,0 0 16,-26-25-16,25 25 15,1-25-15,-26 0 0,0-1 16</inkml:trace>
  <inkml:trace contextRef="#ctx0" brushRef="#br0" timeOffset="156">27427 4663 0,'0'-25'16,"-26"-1"-16,26 52 31,0-1-31</inkml:trace>
  <inkml:trace contextRef="#ctx0" brushRef="#br0" timeOffset="123774.72">4746 7896 0,'0'-26'15,"0"52"79,0 0-94,0-1 16,0 1-16,0 25 0,0 1 15,0-1-15,0 0 16,0 26-16,0 0 0,0-25 15,0 25-15,0 0 0,0-1 16,26 1-16,-26 0 16,0-25-16,0 25 0,0-26 15,0 0-15,25 1 0,-25-1 16,0-25-16,0 25 16,0-25-16,0-1 0,0 27 15,0-27-15,0 1 16,0 0-16</inkml:trace>
  <inkml:trace contextRef="#ctx0" brushRef="#br0" timeOffset="125045.72">4849 9282 0,'-26'0'32,"52"25"15,-1-25-32,1 0 1,0 0-16,25 0 15,0 0-15,1 0 0,25 0 16,0 0-16,25 0 16,1 0-16,0 0 0,25-25 15,0 25-15,26 0 0,-26 0 16,52 0-16,-26 0 16,25-26-16,1 26 0,0 0 15,-1 0-15,26 0 16,1 0-16,-1 0 0,0 0 15,0 0-15,-25 0 0,25 0 16,1 0-16,-27 0 16,1 0-16,-1 0 0,1 0 15,0 0-15,-1 0 0,-25 0 16,26 0-16,-26 0 16,-26 0-16,0 0 0,0 0 15,1 0-15,-27 0 16,27 0-16,-27 0 0,27 0 15,-27 0-15,26 0 0,-25 0 16,25 0-16,-25 0 16,0 0-16,25 0 0,-25 0 15,-1 0-15,1 0 16,-1 0-16,1-26 0,0 26 16,-26 0-16,25 0 0,-25 0 15,0 0-15,0 0 16,26 0-16,-26 0 0,0-25 15,-26 25-15,26 0 16,0 0-16,-26 0 0,26 0 16,-25 0-16,25 0 0,-26 0 15,26 0-15,-26 0 16,0 0-16,26 0 0,-25 0 16,25 0-16,-26 0 0,0 0 15,1 0-15,25 25 16,-26-25-16,0 0 0,-25 0 15,25 0-15,-25 0 16,0 0-16,-1 0 0,1 0 16,0 0-1,-1 0-15,1 0 16,-1 0-16,27 0 0,-1 0 16,0 0-16,1 0 15,-1 0-15,0 26 0,1-26 16,-1 0-16,0 0 15,-25 0-15,25 0 0,-25 0 16,0 0-16,-1 0 16,1 0-1,0 0-15,25 0 16,0 0-16,1 0 0,-1 26 16,0-26-16,0 0 15,1 0-15,-27 0 0,1 0 16,-52 0-1,-25 0 1,25-26-16,-25 26 16,25 0-16,-25-26 0</inkml:trace>
  <inkml:trace contextRef="#ctx0" brushRef="#br0" timeOffset="130013.72">15599 9307 0,'26'0'0,"-1"0"16,1 0-1,0 26 1,-1-26-16,1 0 16,-1 0-1,27 26-15,-27-26 0,27 0 16,-1 0-16,-25 0 15,25 0-15,26 0 0,-26 0 16,26 0-16,-25 0 0,25 0 16,0-26-16,0 26 15,-1 0-15,27 0 0,-26 0 16,0 0-16,0 0 0,26 0 16,-26 0-16,25 0 15,1 0-15,-1 0 0,1 0 16,0 0-16,-1 0 15,27 0-15,-27 0 0,27 0 16,-1 0-16,-26 0 16,27 0-16,-1 0 0,-25-26 15,25 26-15,-25 0 0,-1 0 16,1 0-16,-1 0 16,27 0-16,-27 0 0,1 0 15,0 0-15,25 0 0,-25-25 16,-1 25-16,1 0 15,25 0-15,-25 0 16,-1 0-16,1-26 0,25 26 16,-25 0-16,-1 0 0,27 0 15,-1 0-15,-25 0 0,25 0 16,0 0-16,1 26 16,-27-26-16,26 0 0,1 0 15,-27 0-15,1 0 16,0 0-16,-26 0 0,0 0 15,-26 0-15,0 0 16,-25-26-16,-1 26 0,1 0 16,0 0-16,-1 0 0,1 0 15,0 0 1,25 0-16,-25 0 0,-1 26 16,27-26-16,-27 0 0,1 0 15,0 0-15,-1 0 16,1 0-16,0 0 15,-26-26 95,0 0-95,0 1-15,25 25 16,-25-26-16,0 0 0,0-25 16,26 25-16,-26 1 0,26-27 15,-26 1-15,25 0 16,-25-1-16,26 1 0,-26-26 16,0 26-16,26-26 15,-26 0-15,0 0 0,0 0 16,0 0-16,0 0 0,0 0 15,0-26-15,0 26 16,0 0-16,0 0 0,0 26 16,-26-26-16,0 0 15,1 26-15,25 0 0,-26-1 16,0 1-16,26 0 0,-25-1 16,25 27-16,0-27 15,0 27-15,0-1 0,25-25 16,-25 25-16,0-25 15,26 25-15,-26-25 0,0-1 16,26 27-16,-26-26 0,0 25 16,0-25-16,25 25 15,-25 0-15,0 1 0,0-27 16,0 27-16,26-1 16,-26 0-16,0 1 15,0-1-15,0 0 16,26 1-1,-26-1 17,0 0-1,0 1-15,-26 25-1,26-26 1,-26 26-1,26-26 1,-25 26 0,-1 0-1,26-25 1,-26 25-16,1 0 0,-27 0 16,1 0-16,0-26 15,-52 26-15,26 0 0,-26-26 16,-25 26-16,0-25 0,0-1 15,-1 0-15,-25 26 16,26-25-16,-26 25 0,26-26 16,0 26-16,-1 0 0,-25-26 15,26 26-15,0 0 16,-26 0-16,0-25 0,26 25 16,-1 0-16,27 0 15,-104-26-15,155 26 16,-26 0-16,52 0 0,-27 0 15,27 0-15,-1 0 16,0 0-16,1 0 16,-1 0-16,0 0 15,1 0-15,-1 0 16,0 0 0,26 26 15,0-1-16,0 1 1,0 0-16,0-1 16,0 1-16,0 0 15,0 25-15,0 0 0,26 1 16,-26 25-16,26-26 16,-26 26-16,25 0 0,-25 0 15,26 0-15,-26 0 0,26 0 16,-26-26-16,25 26 15,-25 0-15,0-26 0,0 1 16,26-1-16,-26 26 16,0-51-16,0 25 0,0 0 15,0 1-15,0-1 0,0-25 16,0 25-16,0-25 16,0 25-16,0-26 0,0 1 15,0 25-15,0-25 0,0 0 16,0-1-16,0 1 15,0 0-15,-26-26 0,26 25 16,0 1-16,0 0 31,0-1 1,-25-25-32,25 26 15,-26-26 1,0 0-16,1 26 15,-1-26-15,-25 0 0,25 0 16,-25 0-16,-1 25 16,-25-25-16,0 0 0,0 0 15,-25 0-15,-26 0 16,-1 0-16,-25-25 0,-25 25 16,25 0-16,-26 0 0,1-26 15,-1 26-15,0 0 16,-25 0-16,26 0 0,-1 0 15,0 0-15,1 0 16,-1 0-16,1 0 0,-1 0 16,0 0-16,26 0 0,-25 0 15,25 0-15,-26 0 16,26 26-16,0-26 0,-25 0 16,-1 25-16,26-25 15,-25 26-15,-1-26 0,26 0 16,-25 26-16,25-26 0,0 25 15,25-25-15,-24 0 16,24 26-16,-25-26 0,26 0 16,0 26-16,-1-26 15,1 0-15,-26 25 0,26-25 16,0 0-16,-1 26 0,-25-26 16,26 26-16,26-26 15,-27 0-15,27 0 0,-1 25 16,0-25-16,1 0 15,-1 0-15,26 0 0,-25 0 16,-1 0-16,26 0 0,-26 0 16,1 0-16,25 0 15,-26 0-15,26 0 0,-26 0 16,26 0-16,1 0 16,-1 0-16,0 0 0,25 26 15,-25-26-15,26 0 0,-26 0 16,26 0-16,-26 0 15,25 0-15,1 0 0,-26 0 16,26 0-16,0 0 16,-1 26-16,1-26 0,0 0 15,-1 0-15,1 0 0,0 0 16,-1 0-16,1 0 16,0 0-16,-1 0 0,1 0 15,0 0-15,25 0 0,-25 0 16,25 0-16,0 0 15,1 0-15,-1 0 0,1 0 16,-1 0 0,0 0-16,1 0 31,-1 0-15,26-26 15,-26 26-31,1-26 31,-1 1-15,26-1-1,0 0-15,-26 1 16,26-27-16,0 27 0,-25-27 16,25-25-16,0 26 0,-26-26 15,26 0-15,-26 0 16,26 0-16,-25 0 0,25-25 15,-26 25-15,26 0 16,0-26-16,-26 26 0,26-26 16,0 26-16,0 0 0,0-25 15,0 25-15,0-26 16,0 26-16,0 0 0,-25 0 16,25 0-16,0 0 15,0 0-15,0 26 0,0 0 16,0-1-16,0 27 0,0-26 15,0 25-15,0 0 16,0 1-16,0-1 0,0 0 16,-26 1-16,26-1 15,0 0 17,-26 26-1,1 0-16,25 26-15,-26-26 16,0 0-16,1 0 16,-27 26-16,27-26 15,-1 0-15,-25 25 0,-1-25 16,-25 26-16,26-26 0,-26 26 16,0-26-16,0 25 15,-25-25-15,25 0 0,-26 26 16,26-26-16,0 0 15,-26 0-15,27 0 0,-27 26 16,26-26-16,-26 0 16,26 0-16,0 0 0,26 0 15,-26 0-15,51 0 0,-25 0 16,25 0-16,1 0 16,-1 0-16,0 0 31,1 25-16,-1-25-15,1 0 0,25 26 16,-26-26-16,0 25 16,1-25-16,-1 0 0,26 26 15,-26-26-15,26 26 0,-25-1 16,25 1 0,0 0-16,0-1 0,0 27 15,0-27-15,0 27 16,-26-1-16,26 0 0,0 1 15,0-1-15,0 0 0,0 1 16,0-1-16,0 0 16,0 26-16,0-26 0,0 1 15,0-1-15,0 0 16,0 1-16,0 25 0,0-26 16,-26 0-16,26-25 0,-25 25 15,25 1-15,0-1 16,-26-25-16,26 25 0,0 0 15,-26-25-15,26 25 16,0-25-16,0 0 0,-25 25 16,25-26-16,0 1 0,0 25 15,0-25-15,0 25 16,0-25-16,-26 25 0,26-25 16,0 0-16,0 25 0,-26-25 15,26-1-15,0 1 16,26 0-16,0-26 15,-1 25-15</inkml:trace>
  <inkml:trace contextRef="#ctx0" brushRef="#br0" timeOffset="131083.72">11289 8717 0,'25'0'16,"-25"26"-16,26-26 16,-26 25-16,26-25 0,-26 26 15,25 0-15,-25 25 16,26-25-16,-26-1 0,0 1 16,0 0-16,0 25 0,0-25 15,0-1 1,0 1-16,-26-26 47,26-26-47,0 1 0,-25 25 15,25-26-15,0-25 16,0 25-16,0 0 0,0-25 16,0 0-16,0 25 0,25 0 15,-25-25-15,26 25 16,0 1-16,-1 25 0,26-26 15,-25 26-15,25 0 16,1 0-16,-27 0 0,27 26 16,-1-26-16,-25 25 0,-1-25 15,1 26-15,-26 0 16,0-1-16,-26 1 16,-25-26-16,25 26 15,-25-1-15,0-25 0,-1 26 16,1-26-16,25 0 0,-25 26 15,26-26-15,25 25 16,25-25 0,1 0-16,-1 0 15,27 0-15,-27 26 0,27-26 16,-1 0-16,0 0 0,1 26 16,-1-26-1,-25 25-15,-26 1 16,-26-26-16,0 0 15,1 26-15,-1-26 0,-25 25 16,-1-25-16,27 0 16,-27 0-16,27 0 0,-1 0 15,0 0-15,1 0 0,25-25 16,-26 25-16,26-26 16</inkml:trace>
  <inkml:trace contextRef="#ctx0" brushRef="#br0" timeOffset="131561.72">12264 8614 0,'0'26'47,"0"0"-32,0-1-15,0 1 0,0 0 16,0-1-16,0 27 16,0-27-16,0 27 15,0-27-15,0 1 0,-26 0 16,26-1-16,0 1 0,0-52 47,0 1-47,0-1 15,0 0-15,0-25 16,26 25-16,-26-25 0,25 0 16,-25-1-16,26 1 0,-26 0 15,25 25-15,1-25 16,0 25-16,-1 26 16,1 0-16,0 26 15,-1 0-15,1 25 0,0 0 16,-1 0-16,1 1 0,0-1 15,-1 26-15,-25-26 16,26-25-16,0 25 0,-26 1 16,0-27-16,0 1 15,0 0-15</inkml:trace>
  <inkml:trace contextRef="#ctx0" brushRef="#br0" timeOffset="131739.72">12366 8871 0,'-26'0'16,"26"-26"-16,-25 26 0,50 0 31,1 0-15,25 26-16,-25-26 16,25 0-16,26 0 0,-25 0 15,25-26-15,-26 26 0</inkml:trace>
  <inkml:trace contextRef="#ctx0" brushRef="#br0" timeOffset="132155.72">13444 8717 0,'0'-26'15,"0"1"-15,0-1 16,-26 0 0,0 1-16,1 25 15,-1 0-15,0 0 0,1 0 16,-27 0-16,27 0 16,-1 25-16,-25-25 0,25 26 15,1-26-15,-1 26 16,26-1-16,0 1 15,0 0-15,26-1 16,-1-25-16,1 26 16,25 0-16,0-26 0,1 25 15,-1 1-15,0-26 16,1 26-16,-27-1 0,1 1 16,0 0-16,-26-1 0,0 1 15,-26 0-15,-25-26 16,-1 25-16,-25-25 0,0 26 15,-25-26-15,-1 0 16,1-26-16,-27 1 0</inkml:trace>
  <inkml:trace contextRef="#ctx0" brushRef="#br0" timeOffset="133516.72">5003 8127 0,'25'0'47,"1"0"-16,-52 0 32,1 0-48,-1 0-15,0 0 0,1 0 16,-1 26-16,-25-26 15,25 0-15,0 0 0,1 25 16,-1-25-16,0 0 16,52 0 31,-26-25-47,26 25 0,25 0 15,-25-26-15,25 26 16,0-26-16,-25 26 0,25-25 15,1 25-15,-27 0 0,1-26 16,0 26-16,-52 0 16,0 26-1,1-26-15,-1 25 0,-25-25 16,25 26-16,-25-26 16,25 0-16,0 26 0,1-26 15,-1 0-15</inkml:trace>
  <inkml:trace contextRef="#ctx0" brushRef="#br0" timeOffset="146865.72">8466 5767 0,'-25'0'0,"25"-26"0,-26 0 31,26 1-15,0-1 15,-26 26-31,26-26 31,0 52 1,0 0-17,0-1-15,0 1 16,0 0-16,0 25 16,0 0-16,0 1 0,0-1 15,-25 0-15,25 0 0,0 26 16,0 0-16,0-25 15,0 25-15,0 0 0,0 0 16,0 0-16,0 0 16,0-26-16,0 26 0,0 0 15,0 0-15,0-26 0,0 26 16,0-26-16,0 26 16,0-25-16,0-1 0,-26 0 15,26 1-15,0-1 0,0 0 16,-26 1-16,26-1 15,0-25-15,0 25 0,-25-25 16,25 25-16,0-26 16,0 1-16,-26 25 0,26-25 15,0 0-15,0-1 16,0 1-16,-26 0 16,26-1-1,26-25 32,0 0-31,-1 0-16,1 0 15,0 0-15,25-25 16,-25 25-16,-1 0 0,27 0 16,-1 0-16,26 0 0,-26 0 15,52 0-15,-26 0 16,25 0-16,27 0 0,-1 0 15,26 0-15,0 0 16,26 0-16,-27 0 0,27 0 16,0 0-16,-1 0 0,-25 0 15,26 0-15,-26 0 16,0 0-16,-26 0 0,0-26 16,1 26-16,-27 0 15,1 0-15,-1 0 0,-25-26 16,0 26-16,-25 0 0,25 0 15,-26 0-15,-25-25 16,25 25-16,-25 0 0,-1 0 16,1 0-16,0-26 15,-1 26 1,-25-26 31,0 1-32,0-1 1,0 0 0,0 1-16,-25-1 15,25 1-15,0-27 0,0 1 16,0 0-16,0-1 0,0-25 16,0 0-16,0-25 15,0 25-15,0-26 16,0 0-16,0 1 0,0-26 15,0 25-15,0 0 0,0 1 16,0-1-16,0 0 0,0 26 16,0-25-16,0 51 15,0-26-15,-26 25 0,26-25 16,0 52-16,0-27 16,0 27-16,-26-1 0,26 0 15,0 1-15,0-1 0,0 0 31,-25 26-31,25-25 16,-26 25 0,26-26-16,-26 26 15,26-26 1,-25 26 0,-1-25-1,0 25 1,1 0-1,-1 0-15,0 0 16,-25 0-16,0 0 16,-1 0-16,-25 0 0,-25 0 15,-1 0-15,-25 0 16,0 0-16,-26-26 0,-26 26 16,0 0-16,1 0 0,-26 0 15,-26 0-15,25 0 16,-24 0-16,24 26 0,1-26 15,25 0-15,1 25 16,25-25-16,26 0 0,25 0 16,0 26-16,26-26 0,0 26 15,26-26-15,0 25 16,25-25-16,0 0 0,1 0 16,-1 26-16,26 0 31</inkml:trace>
  <inkml:trace contextRef="#ctx0" brushRef="#br0" timeOffset="147621.72">9108 6793 0,'25'0'16,"-25"-26"-16,26 26 15,-26-25-15,0-1 16,-26 0 0,1 1-1,-1-1-15,0 26 16,1-26-16,-1 26 0,0 0 15,1 0-15,-1 26 0,1-26 16,-1 26-16,0-1 16,1 27-16,-1-27 0,0 27 15,1-1-15,25 0 16,0 0-16,0 1 0,0-1 16,0-25-16,0 25 15,25-25-15,1-1 0,-26 1 16,26-26-16,-1 26 0,1-26 15,0 0-15,-1-26 16,1 0-16,-1 1 0,1-1 16,0-25-16,-1-1 0,1 1 15,-26-26-15,26 0 16,-26 0-16,0 0 0,0 0 16,0 0-16,0 26 15,0 0-15,0-1 0,0 27 16,25 50-1,-25 27 1,26-27-16,0 52 0,-26-25 16,25-1-16,-25 26 15,26-26-15,-26 26 0,0-26 16,26 1-16,-26-1 0,0-25 16,0 25-16,25-25 15,-25-1-15</inkml:trace>
  <inkml:trace contextRef="#ctx0" brushRef="#br0" timeOffset="148056.72">9441 6870 0,'26'0'46,"0"0"-30,-1 0 0,1 0-16,0 0 15,25 25 1,0-25-16,-25 0 0,25 0 16,-25-25-16,-1 25 0,1 0 15,0-26-15,-26 1 0,25 25 16,-25-26-16,0 0 15,-25 1-15,25-1 0,-26 0 16,0 1-16,-25 25 16,26-26-16,-1 26 0,0 0 15,1 0-15,-1 0 0,0 26 16,1-1-16,25 1 16,-26 0-16,0-1 0,26 27 15,0-27-15,0 1 16,0 25-16,0-25 0,26-1 15,0 1-15,-1 0 0,1-26 16,0 25-16,25-25 16,0 0-16,0 0 0,1-25 15</inkml:trace>
  <inkml:trace contextRef="#ctx0" brushRef="#br0" timeOffset="148451.72">10160 6588 0,'0'-26'16,"0"0"-16,-26 26 0,26-25 16,0-1-16,26 52 31,-26-1-15,25 1-16,-25 0 0,26-1 15,0 1-15,-26 25 16,25-25-16,1 25 0,0 1 15,-26-27-15,25 1 16,-25-1-16,26 1 0,-26 0 16,26-26-16,-26 25 0,25-25 15,-25-25 1,0-1-16,0 0 0,26 1 16,-26-26-16,0-1 15,26 1-15,-26 0 0,25-1 16,-25 1-16,0 0 15,26 25-15,-26 0 0,0 1 16,26 25-16,-26 25 31,25-25-15,-25 26-16</inkml:trace>
  <inkml:trace contextRef="#ctx0" brushRef="#br0" timeOffset="148646.72">10981 6690 0,'25'0'31,"-25"26"0</inkml:trace>
  <inkml:trace contextRef="#ctx0" brushRef="#br0" timeOffset="188492.72">8492 5510 0,'-26'0'16,"26"-26"-1,0 1 32,0 50 16,0 1-48,0 0-15,0-1 0,0 1 16,0 0-16,0-1 15,0 1-15,0 0 0,0-1 16,-25 1-16,25 0 16,0-1-1,0-50 32,0-1-31,0 0-1,0 1-15,0-1 0,0 0 16,-26 1-16,26-1 16,0 0-16,0 1 15,0-1-15,0 52 32,0-1-32,0 1 15,0 0-15,0-1 16,0 1-16,0 0 15,0-1-15,0 1 16,0 0 0,0-1-16,0-50 47,0-1-32,0 0 1</inkml:trace>
  <inkml:trace contextRef="#ctx0" brushRef="#br0" timeOffset="189608.72">9031 4099 0,'0'26'0,"25"-1"16,-25 1-16,0 25 0,26-25 16,-26 25-16,0 0 15,26 26-15,-1-25 0,-25 25 16,26-26-16,-26 26 0,0 0 15,26-26-15,-26 26 16,0-25-16,0-1 0,0 0 16,0 1-16,25-27 15,-25 1-15,0 25 0,0-25 16,0-1-16</inkml:trace>
  <inkml:trace contextRef="#ctx0" brushRef="#br0" timeOffset="190101.72">9108 3971 0,'0'-26'0,"-26"26"32,0 0-17,1 0-15,-27 0 0,-24 0 16,-27 0-16,-25 0 16,-1 26-16,-25-26 0,-25 0 15,-26 0-15,-1 0 16,-25 0-16,26 0 0,-26-26 15,26 26-15,25 0 0,-25-26 16,51 26-16,0-25 16,0 25-16,52 0 0,-1 0 15,52-26-15,-1 26 16,1 0-16,77 0 31,-1 0-31</inkml:trace>
  <inkml:trace contextRef="#ctx0" brushRef="#br0" timeOffset="190478.72">6388 3611 0,'0'-25'0,"26"25"0,-26-26 31,0 52-15,-26-26-16,26 25 16,-25-25-16,-1 26 15,0 0-15,1-1 0,-27 1 16,27 0-16,-27-1 0,1 27 15,0-27-15,-1 1 16,1 25-16,25-25 0,1 0 16,-1 25-16,26-25 15,0 25-15,26-25 0,-1 25 16,27-25-16,-1-1 16,0 27-16,26-27 0,26 1 15,-26 25-15</inkml:trace>
  <inkml:trace contextRef="#ctx0" brushRef="#br0" timeOffset="192406.72">2796 3714 0,'0'-26'16,"0"1"15,0 50 31,0 1-46,26-26 0,-26 26-16,26-1 0,-26 1 15,25 0-15,1 25 16,0 0-16,-1 1 0,1-1 15,25 0-15,-25 1 16,-1-1-16,1 0 0,0 1 16,25-1-16,-25 0 0,-26 0 15,25-25-15,1 0 16,-26-1-16,26-25 0,-26 26 16,25-26-16,-25-26 15,26 26-15,-26-25 16,26-1-16,-26 0 0,25-25 15,-25 0-15,0-26 16,26 26-16,-26-26 0,0 0 16,26 0-16,-26 25 15,0-25-15,0 26 0,0 0 16,25 25-16,-25 0 0,26 26 47,-26 26-47,0 0 15,0-1 1</inkml:trace>
  <inkml:trace contextRef="#ctx0" brushRef="#br0" timeOffset="193169.72">3899 3714 0,'-25'0'16,"25"26"15,0-1-31,0 1 16,0 0-16,25-1 15,-25 27-15,0-1 0,26-25 16,-26 25-16,0 0 16,0 1-16,0-27 0,0 1 15,0 25-15,0-25 0,0 0 16,0-52 15,0 0-15,0 1-16,0-27 0,0 1 15,0 0-15,0-26 16,0 25-16,0-25 0,0 0 16,0 0-16,26 26 0,-26-26 15,25 51-15,1-25 0,0 51 16,-1 0-16,27 0 16,-27 0-16,27 51 0,-27-25 15,1 0-15,0 25 16,25 0-16,-25 1 15,-26-27-15,25 27 0,-25-1 16,26-25-16,-26 25 0,0-25 16,0 25-16,0-25 15,0-1-15,0 1 0,0 0 16,0-52 0,0 0-1,0 1-15,0-1 16,0-25-16,0-1 0,0 1 15,0 0-15,0-1 16,26 1-16,-26 0 0,25-1 16,-25 27-16,26-1 0,0 26 15,-1 0-15,1 0 16,0 0-16,-1 51 0,27-25 16,-27 0-16,1 25 15,-1 0-15,1 1 0,0-27 16,-1 27-16,-25-1 0,26 0 15,-26-25-15,0 25 16,0-25-16,0 0 0,0-1 16,0 1-16</inkml:trace>
  <inkml:trace contextRef="#ctx0" brushRef="#br0" timeOffset="194074.72">5003 3021 0,'-26'-51'0,"26"0"16,-26-1-16,1 1 0,25-26 15,-26 26-15,0 0 0,1-1 16,-27 1-16,27 25 15,-27 1-15,-24-1 0,24 0 16,-50 26-16,-1-25 16,0 25-16,-25 0 0,0 0 15,-26 25-15,0-25 0,-26 26 16,26 0-16,-25-1 16,25 1-16,-26 25 0,26 1 15,26-27-15,0 52 16,-1-26-16,27 26 0,25 0 15,-26 26-15,26-26 0,26 26 16,0-1-16,-1 1 16,27-1-16,-1 1 0,0 0 15,26-1-15,0 1 0,26 0 16,0-1-16,25 27 16,-25-27-16,25-25 0,26 26 15,-26-1-15,26-25 16,0 26-16,0-26 0,0 0 15,26-26-15,-1 26 0,-25-25 16,26-1-16,0-26 16,25 27-16,-26-27 0,27 1 15,-1 0-15,0-26 16,1 25-16,-1-25 0,0 0 16,26 0-16,-26-25 15,1 25-15,-1-26 0,0 0 16,1 26-16,-27-25 0,1-1 15,-1 0-15,-25 1 16,0-1-16,0-25 0,-25 25 16,-1-25-16,0-26 15,1 26-15,-1-26 0,0 0 16,1-26-16,-27 26 0,26 0 16,-25 0-16,0 0 15,-1 0-15,1 26 0,0-26 16,-26 26-16,0-26 0,0 0 15,0 25-15,-26-50 16,26 25-16,-26 0 0,1-26 16,-1 26-16,0-25 15,1 25-15,25 0 0,-26 25 16,1-25-16,-27 26 0,27 0 16,-27-1-16,27 1 15,-27 25-15,-25-25 0,26 0 16,-26 25-16,26-25 15,-26 25-15,0 1 0,25-1 16,1 0-16,-26 1 0,26-1 16,25 26-16,-25 0 15,25-26-15,-25 26 0,25 0 16,-25 0-16</inkml:trace>
  <inkml:trace contextRef="#ctx0" brushRef="#br0" timeOffset="114820.72">4567 10128 0,'-26'0'0,"0"0"0,26 26 16,-25-26 0,-1 26-16,26-1 0,-51 1 15,51 0-15,-26 25 0,0-26 16,26 27-16,-25 25 15,25-26-15,0 0 0,0 26 16,25-25-16,-25 25 16,0-26-16,26 26 0,-26 0 15,0-26-15,0 26 0,0 0 16,0-26-16,0 26 16,0-25-16,0-1 0,0 0 15,0 1-15,0-27 16,0 27-16,0-27 0,0 1 15,0 0-15,0-1 16,0 1 15,26-26-15</inkml:trace>
  <inkml:trace contextRef="#ctx0" brushRef="#br0" timeOffset="118247.72">4361 10282 0,'0'-25'0,"0"-1"47,26 26-32,0 0-15,-1 0 0,1 0 16,25 0-16,1 0 16,25 0-16,-1-26 0,27 26 15,0 0-15,51 0 16,0 0-16,0-25 0,51 25 16,0 0-16,52-26 0,-1 26 15,26 0-15,26 0 0,0-26 16,26 26-16,25 0 15,0 0-15,26 0 0,0 0 16,0 0-16,-1 0 16,1 0-16,0 0 0,0 0 15,-26 0-15,0 0 0,-25 0 16,25 0-16,-25 26 16,-1-26-16,-25 0 0,0 0 15,0 0-15,0 0 16,0 0-16,-26 0 0,0 0 15,0 0-15,-25 0 0,-1 0 16,1 0-16,-26-26 16,0 26-16,-26 0 0,0 0 15,-25 0-15,-1 0 16,-25 0-16,0 0 0,-25 0 16,-1 0-16,-25 0 0,-26 0 15,0 0-15,-1 0 16,-24-25-16,-27 25 0,27 0 15,-1 0-15,-25 0 16,25-26-16,0 26 0,26 0 16,-25 0-16,25 0 0,0 0 15,0 26-15,25-26 16,-25 0-16,26 25 0,-26-25 16,25 0-16,1 0 15,0 0-15,25 26 0,0-26 16,-25 0-16,51 0 0,-26 26 15,0-26-15,-25 0 16,25 0-16,-25 0 0,-1 25 16,-25-25-16,26 0 0,-26 0 15,-26 0-15,26 0 16,0 0-16,0 0 0,26 0 16,-26 0-16,25 0 15,27 0-15,-27 0 0,1 0 16,25 0-16,-25 26 15,0-26-15,25 0 0,-26 0 16,-25 0-16,0 0 0,0 0 16,0 0-16,-25 0 15,-27 0-15,27 0 0,-27 0 16,1-26-16,0 26 16,-1 26 30,1-26-14,0 26-32,-1-26 31,-25 25 0,26-25-15,-26 26 31,-26-1-32,26 1 17,0 0-17,0-1 16,0 1-15,0 0 0,-25-1-16,25 1 15,0 0 1,0-1-16,0 1 0,0 0 16,0-1-16,0 1 0,0 25 15,-26-25-15,26 25 16,0 1-16,0-1 0,-26-25 15,26 25-15,0 0 0,0-25 16,0 25-16,0 0 16,0-25-16,0 25 0,0-25 15,0 25-15,0-25 16,0 25-16,26-25 0,-26 25 16,0-25-16,0 25 15,26-25-15,-26 0 0,0-1 16,0 1-16,0 0 15,0-1 1,0 1-16,25-26 16,-25 26-1,0-52 32,-25 26-31,-1 0-1,0 0 1,1 0-16,-1 0 0,0 0 16,1 0-16,-1 0 15,0 0-15,1 0 0,-1 26 16,0-26-16,1 0 0,-1 0 16,0 0-1,1 0-15,-1 0 16,0 0-16,1 0 15,-27 0-15,1 0 0,-26-26 16,-25 26-16,-27-26 16,27 26-16,-52-25 0,25 25 15,-25-26-15,1 26 0,24-26 16,-25 26-16,26 0 16,0 0-16,-1-25 0,1 25 15,0 0-15,0 0 16,-26 0-16,-26 0 0,26-26 15,-51 26-15,25 0 0,-25-26 16,0 26-16,0-25 16,-1 25-16,1 0 0,0 0 15,25-26-15,1 26 0,-1 0 16,26 0-16,-26 0 16,26 0-16,1 26 0,-27-26 15,26 0-15,-26 0 16,1 0-16,25 0 0,-26 0 15,1 0-15,-1 25 0,26-25 16,0 0-16,0 0 16,0 0-16,26 26 0,-26-26 15,26 0-15,0 0 16,-26 0-16,25 26 0,-25-26 16,26 0-16,-26 0 0,0 25 15,26-25-15,-26 0 16,26 0-16,-1 26 0,1-26 15,0 0-15,0 26 16,-1-26-16,27 0 0,-27 0 16,27 25-16,-27-25 0,27 0 15,-26 0-15,25 0 16,0 0-16,1 0 0,-27 0 16,27 0-16,-1 0 15,1 0-15,-27 0 0,27 26 16,-1-26-16,0 0 0,1 0 15,-1 26-15,1-26 16,-1 0-16,26 25 0,-26-25 16,26 0-16,0 0 15,-25 0-15,25 0 0,0 0 16,0 0-16,0 0 0,0 0 16,0 0-16,0 0 15,0 0-15,0 0 0,0 0 16,0 0-16,0 0 15,0 0-15,0 0 0,0 0 16,0 0-16,0 0 0,0 0 16,-25 0-16,25 0 15,0 0-15,0 0 0,0 0 16,0 0-16,25 0 0,-24 0 16,24 0-16,1 0 15,-26 0-15,26 0 0,-1 0 16,1 0-16,0 0 15,-26 0-15,25 0 0,1 0 16,-26 0-16,0 0 0,26 0 16,-26 0-16,0 0 15,26 0-15,-26 0 0,0 0 16,25 0-16,1 0 16,-26-25-16,26 25 0,-26 0 15,25 0-15,-25 0 16,26 0-16,0 0 0,-26-26 15,26 26-15,-1 0 0,1 0 16,-26 0-16,26 0 16,-1 0-16,1 0 0,0 26 15,-26-26-15,25 0 0,1 25 16,0-25-16,-1 0 16,1 0-16,0 26 0,25-26 15,-25 0-15,25 0 16,1 0-16,-1 0 0,0 0 15,1 0-15,-1 0 16,0 0 0,26-26-1,-25 26-15,-1 0 16,0-25-16,1 25 16,-1 0-16,0-26 31,1 26-31,-1 0 15,0 0 1,1 0-16,-1 0 16,0 0-16,1 0 0,-1 0 15,0 0-15,-25 0 16,25 0-16,-25 0 0,25 0 16,-25 26-16,26-26 0,-27 0 15,27 0-15,-1 0 16,-25 0-16,51-26 0,-26 26 15,0 0-15,26-26 16,-25 26-16,25-25 16,-26-1-1,0 26 1,1 0 0,25-26-1,-26 26-15,0 0 16,1 0 15,25-25-31,-26 25 31,26-26-31,-26 26 32</inkml:trace>
  <inkml:trace contextRef="#ctx0" brushRef="#br0" timeOffset="120485.72">11186 10795 0,'-26'0'16,"1"0"-16,25 26 15,0 0 1,0-1-16,0 1 16,25 25-16,1-25 0,-26 25 15,26 1-15,-1-1 0</inkml:trace>
  <inkml:trace contextRef="#ctx0" brushRef="#br0" timeOffset="121031.72">10929 10770 0,'0'-26'16,"0"0"0,26 1-1,0 25 1,25 0-16,0 0 0,1 0 16,25 0-16,-26 0 15,26 0-15,0 0 0,0 0 16,-26 25-16,0-25 0,1 26 15,-27-26-15,-25 26 0,0-1 16,0 1-16,-51-26 16,25 26-16,-25-1 0,0 1 15,0-26-15,-26 26 16,25-26-16,1 25 0,25-25 16,1 0-16,-1 0 0,0 26 15,52-26 1,0-26-16,25 26 15,-25 0-15,25 0 16,0 0-16,1 0 0,-1 0 16,0 0-16,0 26 0,1 0 15,-27-1-15,27-25 16,-27 26-16,-25 0 0,0-1 16,0 1-16,0-1 15,-25 1-15,-27 0 0,27-1 16,-27-25-16,1 26 0,0-26 15,0 0-15,-1 0 16,27 0-16,-1-26 0</inkml:trace>
  <inkml:trace contextRef="#ctx0" brushRef="#br0" timeOffset="121482.72">12084 10667 0,'-26'26'0,"-25"-26"16,25 0-16,1 0 16,-1 0-16,0 0 0,26 25 15,26-25 1,0 0-16,25 0 15,0 0-15,1 26 0,-1-26 16,0 0-16,-25 0 0,25 0 16,-25 0-16,-1-26 15,1 26-15,-26-25 16,-26 25 0,1 0-16,-1 0 0,1 0 15,-1 0-15,0-26 16,1 26-16,-1 0 15,26 26-15,0-1 16,0 1 0,0 25-16,26-25 0,-26 25 15,0-25-15,25 25 16,-25 1-16,26-27 0,-26 27 16,26-27-16,-26 1 0,25-1 15,-25 1-15</inkml:trace>
  <inkml:trace contextRef="#ctx0" brushRef="#br0" timeOffset="121956.72">12725 10693 0,'0'25'16,"0"1"-1,0 0 1,26-1-16,-26 1 16,0 25-16,0-25 0,26 25 15,-26-25-15,25 25 16,-25-25-16,0 0 0,26-1 16,-26 1-16,0-1 15,26 1-15,-26-52 31,0 1-31,0-1 16,0-25-16,-26 0 0,0 25 16,26-25-16,-25-26 15,-1 25-15,26 1 0,0 0 16,-26 25-16,26-25 0,0 25 16,0 0-16,26 26 15,0 0-15,-1 0 0,1 0 16,25 26-16,-25 0 15,25-1-15,-25 1 0,25 0 16,-25 25-16,-26-25 0,0-1 16,0 1-16,-26 0 15,1-1-15,-52 1 0,0-26 16,0 26-16,-26-26 16</inkml:trace>
  <inkml:trace contextRef="#ctx0" brushRef="#br0" timeOffset="99093.72">4438 12489 0,'0'-26'0,"0"0"15,0 1-15,-25 25 16,-1-26-16,0 26 15,1 0-15,25 26 47,0-1-47,0 1 16,0 0-16,0 25 16,0 0-16,25 1 0,-25 25 15,0 0-15,0-1 0,0 27 16,0-26-16,0 26 15,0-26-15,0 25 0,0-25 16,0 0-16,0 0 16,0-25-16,0-1 0,0 0 15,0-25-15,0-1 0,0 1 16</inkml:trace>
  <inkml:trace contextRef="#ctx0" brushRef="#br0" timeOffset="100257.72">4490 12540 0,'-26'0'0,"26"-26"16,0 1 0,-26 25-1,52 0 32,0 0-31,-1 0-16,27 0 15,-1 0-15,0 0 16,0 0-16,52 0 0,0 0 16,-1 0-16,27 0 0,25 0 15,0-26-15,25 26 16,1 0-16,25 0 0,0 0 16,26-26-16,26 26 15,-1 0-15,26 0 0,26 0 16,0-25-16,26 25 0,25 0 15,26 0-15,-26 0 16,26 0-16,-26 0 0,26 0 16,0-26-16,-26 26 15,26 0-15,0 0 0,-1-26 16,1 26-16,26 0 0,-26-25 16,0 25-16,25 0 15,-25 0-15,0 0 0,0 0 16,-26 25-16,-26-25 15,1 26-15,-26-26 0,-26 26 16,-25-26-16,-1 25 0,-51-25 16,1 26-16,-27-26 15,-25 26-15,0-26 0,-26 0 16,26 0-16,-25 0 16,-1 0-16,26 0 0,0 0 15,0 0-15,25-26 0,1 26 16,-1 0-16,1-26 15,25 26-15,-25 0 0,0 0 16,-1-25-16,1 25 0,-26 0 16,0 0-16,-26 0 15,0 0-15,-25 0 0,-26 0 16,0 0-16,-26 25 16,0-25-16,1 0 0,-1 0 15,0 26-15,1-26 16,-1 0-16,0 26 0,1-26 15,-1 25-15,26-25 0,-26 0 16,0 26-16,1-26 16,-1 0-16,0 26 0,1-26 15,-27 0-15,1 0 0,0 0 16,-1 0-16,-25-26 31,-25 26-31,-1-26 16,0 26-1,26-25-15,0 50 79,-25-25-48,25 26-31,-26 0 15,26-1-15,0 1 16,0 0-16,0 25 0,-26-25 16,26 25-16,0 0 0,-25 26 15,25-26-15,-26 26 16,26-25-16,0 25 0,-26-26 16,26 26-16,0-26 0,0 1 15,0-1-15,-25 0 16,25 1-16,0-27 0,-26 1 15</inkml:trace>
  <inkml:trace contextRef="#ctx0" brushRef="#br0" timeOffset="101194.72">7825 12848 0,'0'-26'15,"26"1"1,-26 50 15,0 1-15,0-1-16,0 1 15,0 0-15,25 25 0,-25 0 16,0 1-16,0-1 0,0 26 16,0-26-16,0 1 15,0-1-15,0-25 0,0 25 16</inkml:trace>
  <inkml:trace contextRef="#ctx0" brushRef="#br0" timeOffset="101825.72">8672 13156 0,'0'-26'0,"0"0"15,0 1 1,-26-1-16,26 0 15,-26 26-15,1 0 0,-1 0 16,0 0 0,1 0-16,-1 0 0,-25 26 15,25 0-15,0-1 16,1 1-16,-1 0 0,26 25 16,-26-25-16,26-1 0,-25 27 15,25-27 1,0 1-16,25 0 15,1-26-15,0 0 16,-1-26-16,1 26 16,0-26-16,-1 1 0,-25-1 15,26 0-15,-26 1 16,26-27-16,-26 27 0,0-1 16,25 0-16,-25 1 15,0-1-15,0 0 0,26 26 16,0 26-16,-1 0 15,-25-1-15,26 1 16,0 0-16,-26 25 0,25 0 16,1-25-16,-26 25 15,26-25-15,-26 0 0,25-1 16,1-25-16</inkml:trace>
  <inkml:trace contextRef="#ctx0" brushRef="#br0" timeOffset="102304.72">9133 13130 0,'0'-26'16,"0"1"-1,26-1-15,-26 0 16,0 1-1,-26-1-15,1 26 16,-1 0 0,0 0-16,1 0 0,25 26 15,-26-26-15,0 25 0,26 1 16,-25 0-16,25-1 16,0 1-16,-26 0 0,26 25 15,0-25-15,0-1 16,26 1-16,-1 0 15,1-26-15,0 0 16,-1-26-16,1 26 16,0-26-16,-1 1 0,1-1 15,0 0-15,-1 1 0,-25-1 16,26 0-16,-26 1 16,0-1-16,0 0 0,0 52 31,0 0-16,0-1-15,26 1 0,-1 25 16,-25-25-16,26 0 16,0-1-16,-1 1 0,1 0 15</inkml:trace>
  <inkml:trace contextRef="#ctx0" brushRef="#br0" timeOffset="102748.72">10211 12822 0,'0'-25'0,"-26"-1"16,1 26-1,-1-26-15,0 26 0,1-25 16,-27 25-16,27 0 0,-27 0 15,1 25-15,25 1 16,-25-26-16,25 26 0,-25-1 16,51 1-16,-25-1 15,25 1-15,0 0 16,25-1-16,1 1 0,-1-26 16,27 26-16,-1-1 15,0-25-15,1 26 0,-1-26 16,0 26-16,1-26 15,-1 25-15,0 1 0,-25-26 16,0 26-16,-26-1 0,0 1 16,-26 0-1,0-1-15,-25 1 0,0-26 16,-1 26-16,-25-26 0,26 25 16,0-25-16,-1 0 15,1 0-15,25 0 0,1 0 16,-1 0-16</inkml:trace>
  <inkml:trace contextRef="#ctx0" brushRef="#br0" timeOffset="103751.72">12905 12873 0,'0'-25'16,"0"50"15,-26 1-31,26 0 0,0-1 16,0 1-16,0 25 15,0-25-15,0 25 0,-25-25 16,25 25-16,0-25 15,0 0-15,0-1 0,0 1 16,0-52 0,0 1-1,0-1-15,25 0 16,-25-25-16,0 0 16,26-1-16,-26 1 0,26 0 15,-26-1-15,25 1 0,1 0 16,-26 0-16,26 25 15,-1 0-15,-25 1 0,26 25 16,0 0 0,-1 25-16,1 1 0,0 25 0,25 1 15,-26-1-15,27 0 16,-27 0-16,27 26 0,-27-25 16,1-1-16,25 0 0,-51 1 15,26-1-15,0-25 16,-1-1-16,-25 1 0</inkml:trace>
  <inkml:trace contextRef="#ctx0" brushRef="#br0" timeOffset="103964.72">13008 13027 0,'-26'0'0,"52"-25"31,-1 25-31,1-26 16,0 26-16,25 0 0,0-26 15,0 26-15,1 0 16,25 0-16,0 0 0,-26 0 16</inkml:trace>
  <inkml:trace contextRef="#ctx0" brushRef="#br0" timeOffset="104709.72">13803 12771 0,'0'-26'15,"-26"1"-15,26-1 16,26 26-1,0 26 1,-26-1 0,25 1-16,1 25 0,-26-25 15,26 25-15,-1 0 0,-25 1 16,26-1-16,-26 0 16,0-25-16,26 25 0,-26-25 15,0 0-15,0-1 16,25-25-16,-25-25 15,26-1-15,-26 0 16,25-25-16,1 25 16,0-25-16,-26 0 0,25-1 15,1 1-15,-26 0 16,26 25-16,-26 1 0,0-1 16,25 26-16,1 0 15,-26 26-15,26-1 16,-26 1-16,25 25 0,1-25 15,0-1-15,-1 27 0,1-27 16,-26 1-16,26 0 16,-1-1-16,1 1 0,0-26 15,-1 0 1,1 0-16,0-26 0,-1 1 16,-25-1-16,26 0 0,0-25 15,-26 25-15,0-25 16,0 0-16,0 25 0,0-25 15,0 25-15,0 1 16,-26-1-16,26 0 16,0 52 15,-26 0-15</inkml:trace>
  <inkml:trace contextRef="#ctx0" brushRef="#br0" timeOffset="105142.72">15214 12745 0,'26'-25'15,"-26"-1"1,-26 26-1,26-26-15,-26 26 0,1 0 16,-1 0-16,-25 0 0,25 0 16,-25 0-16,25 0 15,-25 52-15,25-52 16,0 25-16,1 1 16,25 0-16,0-1 0,0 1 15,25-1-15,1 1 0,0 0 16,25-1-16,-25 1 15,-1 0-15,27-26 0,-27 25 16,27-25-16,-27 26 16,-25 0-16,26-26 0,-26 25 15,0 1-15,0 0 16,-26-1-16,1-25 16,-1 26-16,0-26 0,1 0 15,-1 0-15,0 0 16,1 0-16,-1-26 0,0 26 15,1-25-15,25-1 0</inkml:trace>
  <inkml:trace contextRef="#ctx0" brushRef="#br0" timeOffset="107163.72">10724 13925 0,'0'-25'15,"-26"25"1,1 25-16,25 1 15,-26 0 1,26 25-16,0-25 0,0 51 16,0-26-16,26 26 15,-26-26-15,0 26 0,25 0 16,-25-26-16,0 26 0,0-25 16,0-1-16,26-25 15,-26 25-15,0-25 0,0-1 16,0 1-1,0 0-15,26-26 47,-1 0-31,52 0 0,-51 0-16,51 0 0,0 0 15,0 0-15,26 0 0,25 0 16,0 0-16,26 0 15,0 0-15,0 0 0,26 0 16,-26 0-16,-26 0 16,0 0-16,-25 0 0,-26 0 15,-26 0-15,0 0 0,-25 0 16,0 0-16,-26 25 16,-26-25-1,0 0-15,1 0 16,25-25 15,0-1-15,0 0-16,0 1 15,0-1-15,25 0 16,-25-25-16,0 25 0,26-25 16,-26 0-16,0-1 0,26 1 15,-26 0-15,25 0 16,-25-1-16,0 1 0,26 0 15,-26 25-15,26 0 0,-26 1 16,25-1-16,-25 0 16,26 1-16,-26-1 31,0 0-15,-26 26 15,1-25-31,-1 25 15,0 0-15,1 0 16,-1-26-16,-25 26 0,-1 0 16,1 0-16,0 0 0,-52-26 15,26 26-15,-26 0 16,-25 0-16,0 0 0,0 0 16,-1 0-16,1 0 15,-26 0-15,52 0 0,-27 0 16,27 0-16,-1 0 0,0 26 15,26-26-15,0 0 16,0 0-16,0 0 0,26 26 16,-26-26-16,26 0 15,0 0-15,-1 0 0,1 0 16,25 0-16,1 0 16,50 0 15,1 0-16,0 0-15,-1 0 16,1 0-16,0 0 16</inkml:trace>
  <inkml:trace contextRef="#ctx0" brushRef="#br0" timeOffset="107608.72">10673 14259 0,'-26'0'16,"1"0"0,50 26 15,1-26-16,-1 0-15,27 0 0,-1 0 16,0 0-16,1 0 16,25 0-16,0 0 0,0 0 15,0 0-15,0 0 16,-26 0-16,-25-26 0,25 26 16,-77 0-1</inkml:trace>
  <inkml:trace contextRef="#ctx0" brushRef="#br0" timeOffset="107912.72">10775 14490 0,'-25'0'16,"25"25"-1,-26-25-15,52 0 32,-1 0-17,1 0-15,0 0 16,-1 0-16,27 0 0,-1 0 16,26 0-16,-26 0 15,26 0-15,0-25 0,-25 25 16,25 0-16,-26 0 0,-25 0 15,-1 0-15,1 0 16</inkml:trace>
  <inkml:trace contextRef="#ctx0" brushRef="#br0" timeOffset="108320.72">11699 14772 0,'26'26'63,"-26"-1"-48,0 27-15,25-27 16,-25 1-16,0 25 0,26 1 15,-26-1-15,0 0 16,26 1-16,-26-27 0,0 27 16,25-27-16,-25 1 0,0 0 15,0-1 1</inkml:trace>
  <inkml:trace contextRef="#ctx0" brushRef="#br0" timeOffset="108722.72">11648 15260 0,'-26'25'0,"0"-25"16,26 26-1,-25 0-15,-1-1 16,26 1-16,0-1 15,0 27-15,0-27 16,0 1-16,26 25 0,-1-25 16,1 0-16,0-1 15,25 1-15,-25 0 0,25-1 16,0-25-16,1 0 16,-1 0-16,0 0 0,1-25 15,-27-1-15,27 0 0,-27 1 16,-25-1-16,26-25 15,-26 25-15,0-25 0,-26 25 16,1 0-16,25 1 0,-52-1 16,27 26-16,-1-25 15,0 25-15,1 0 0,-1 0 16,0 0-16,1 0 0,25 25 16,-26-25-16</inkml:trace>
  <inkml:trace contextRef="#ctx0" brushRef="#br0" timeOffset="109058.72">10801 15567 0,'-26'0'0,"1"0"16,-1 0-16,0 0 16,1 0-16,50 0 31,1 0-31,0 0 16,25 0-16,0 0 0,1 0 15,-1 0-15,26 0 16,0 0-16,0 0 0,0 0 15,-26 0-15,1 0 0,-1 0 16,0 0-16,-25 0 16</inkml:trace>
  <inkml:trace contextRef="#ctx0" brushRef="#br0" timeOffset="109376.72">12187 15593 0,'0'26'16,"25"-26"-1,1 0-15,0 0 0,25 0 16,0 0-16,0 0 15,26 0-15,0 0 0,0 0 16,-25 0-16,25 0 0,0 0 16,-26 0-16,0 0 15,-25-26-15,25 26 0,-25 0 16</inkml:trace>
  <inkml:trace contextRef="#ctx0" brushRef="#br0" timeOffset="110980.72">14188 14618 0,'25'0'32,"-25"-26"-17,26 26 1,-26-25-16,-26 25 47,1 0-32,-1 25-15,0-25 0,1 26 16,-1 0-16,0-1 16,26 1-16,0 0 15,26-1-15,25 1 16,-25 0-16,25-1 15,-25 27-15,25-27 0,1 1 16,-27 0-16,27-1 0,-52 1 16,25 0-16,-25-1 15,0 1-15,-25-26 0,-1 26 16,0-1-16,-25-25 0,0 26 16,-1-26-16,1 0 15,25-26-15</inkml:trace>
  <inkml:trace contextRef="#ctx0" brushRef="#br0" timeOffset="111171.72">14059 14592 0,'0'-25'0,"26"25"15,0 0-15,-1 0 16,1 0-16,25 0 15,1 0-15,-1 0 0,0-26 16,26 26-16,-25 0 16,25 0-16,-52 0 0</inkml:trace>
  <inkml:trace contextRef="#ctx0" brushRef="#br0" timeOffset="111616.72">14804 14644 0,'0'25'15,"-26"-25"1,26 26-1,-26 0-15,1-1 16,-1 1-16,26 0 16,-26 25-16,26-25 0,0 25 15,0 0-15,0-25 16,26 25-16,0-25 0,25 0 16,-25-1-16,25-25 15,0 26-15,0-26 0,1 0 16,-27-26-16,27 26 0,-27-25 15,1-27-15,0 27 16,-26-1-16,0-25 0,0 25 16,-26-25-16,0-1 15,1 27-15,-27-27 0,27 27 16,-1-1-16,0 26 0,1-26 16,-1 26-16,0 0 15,1 0-15,25 26 0,-26-26 16</inkml:trace>
  <inkml:trace contextRef="#ctx0" brushRef="#br0" timeOffset="112221.72">15907 14592 0,'-26'-25'0,"0"25"0,26-26 15,-25 26-15,-1 0 0,0 0 16,1 26-16,-1-1 16,1-25-16,-1 52 0,0-27 15,1 27-15,-1-27 16,26 27-16,-26-1 0,26-25 15,0 25-15,0 0 0,26-25 16,-26 0-16,26-1 16,25 1-16,-25 0 0,25-26 15,-26 0-15,27 0 16,-1 0-16,-25-26 0,25 0 16,-25 1-16,-26-1 0,25 0 15,-25 1-15,0-1 16,-25 0-16,-1 26 0,0-25 15,1 25-15,-1-26 0,0 26 16,1 0-16,-1 0 16,52-26-1,-1 26 1,27 0-16,-1 0 0,0-25 16,1 25-16,-1 0 15,0 0-15,1 0 0,-1 0 16,-25 0-16,-1 0 0,1 0 15,0 25 1,-26 1-16,0 0 0,0-1 16,0 1-16,0 25 0,0-25 15,0 0-15,0-1 16,0 1-16,0 0 0,0-1 16,0 1-16</inkml:trace>
  <inkml:trace contextRef="#ctx0" brushRef="#br0" timeOffset="112912.72">16702 14567 0,'-26'0'0,"26"-26"0,0 52 31,0-1-31,0 1 0,0 0 16,0-1-16,0 27 0,0-27 16,0 27-16,26-1 15,-26 0-15,0-25 0,0 25 16,26-25-16,-26 0 16,0-1-16,0 1 0,25 0 15,-25-52 1,-25-25-1,25 25-15,0 0 16,-26-25-16,26 0 16,-26-1-16,26-25 0,-25 26 15,25 0-15,0 25 0,0-25 16,0 25-16,0-25 16,25 51-16,-25-26 0,26 26 15,0 0-15,25 0 0,-25 0 16,-1 0-16,27 0 15,-1 0-15,-25 26 0,25-26 16,-25 25-16,-1-25 16,1 26-16,0-26 0,-26 26 15,0-1-15,-26 1 16,0-26-16,-25 26 0,25-1 16,-25 1-16,25-26 0,1 26 15,-27-26-15,27 0 16,25 25-16,-26-25 0,52 0 31,-1 0-31,1 26 16,0-26-16,25 0 0,-25 26 15,25-26-15,0 25 16,-25 1-16,0 0 0,-1-1 16,1 1-16,-26 0 15,0-1-15,0 1 0,-26-26 16,-25 26-16,25-26 0,-51 25 15,26-25-15,-26 0 16,0-25-16,0-1 0,0 26 16</inkml:trace>
  <inkml:trace contextRef="#ctx0" brushRef="#br0" timeOffset="153238.72">15034 15388 0,'-25'-26'15,"25"1"1,25 25 47,-25-26-63,26 26 0,0 0 15,25 0-15,0 0 0,1 0 16,-1 0-16,26 0 15,0 0-15,26 0 0,-26 0 16,0 26-16,25-26 16,-25 0-16,-26 0 0,1 0 15,-1 0-15,-25 0 0,-1 0 16,1 0-16,-52 0 31,1 0-31,-1 0 16</inkml:trace>
  <inkml:trace contextRef="#ctx0" brushRef="#br0" timeOffset="153603.72">15137 15567 0,'26'0'78,"-1"0"-78,1 0 0,25 0 16,1-25-16,-1 25 15,26 0-15,0 0 0,0-26 16,0 26-16,25 0 0,-25 0 16,26 0-16,-26 0 0,-26 0 15,1 0-15,-1 0 16,-25 0-16,-52 0 31</inkml:trace>
  <inkml:trace contextRef="#ctx0" brushRef="#br0" timeOffset="175842.72">17292 14105 0,'0'-26'16,"0"1"0,26-1-16,0 26 15,-26-26 1,-26 26 31,0-25-47,1 25 15,-1 0-15,0 0 16,-25 0-16,25 0 16,-25 0-16,25-26 0,-25 26 15,0 0-15,-26 0 16,25 0-16,-25 0 0,0 0 16,0 0-16,-25 0 15,25 0-15,0 26 0,-26-26 16,1 0-16,-1 25 0,0-25 15,1 0-15,-1 26 16,1-26-16,-1 0 0,0 26 16,26-26-16,0 0 15,0 0-15,26 0 0,-26 0 16,26 0-16,25 0 0,-25-26 16,-1 26-16,1 0 15,26-26-15,-27 26 0,1 0 16,25-25-16,-25 25 15,25 0-15,1-26 0,-1 26 16,0 0-16,1 0 0,-1-26 16,0 26-1,1 0 32,25 26-47,0 0 31,0-1-31,0 1 16,0 0 0,-26-1-1,26 1-15,0 0 16,-26-26-16,26 25 16,0 1-16,0 0 0,0-1 15,-25 27-15,25-27 16,0 27-16,0-27 0,0 27 15,0-1-15,0-26 16,-26 27-16,26-1 0,0-25 16,0 76-16,0-50 15,0-1-15,0 0 16,0 1-16,0-27 0,0 27 16,0-1-16,-26 0 0,26 1 15,-25-27-15,25 27 16,-26-1-16,26-25 0,0-1 15,0 26-15,-26-25 16,26 0-16,0-1 0,0 1 16,0 0-16,0-1 0,0 1 15,0 0-15,0-1 16,0 1-16,0 0 16,0-1-1,26-25-15,-26 26 16,26-26-1,-1 0 1,-25 26 0,26-26-16,0 0 15,-26 25 1,25-25-16,1 0 0,0 0 16,-1 0-16,27 0 15,-1 0-15,0 26 0,26-26 16,26 0-16,-26 0 15,25 0-15,27 0 0,-1 0 16,0 0-16,26 0 0,0 0 16,26 0-16,-26 0 15,25 0-15,-25 0 0,0 0 16,-26 0-16,1 0 0,-1 0 16,-25 0-16,-1 0 15,-25 0-15,0 0 0,0 26 16,0-26-16,0 0 15,0 0-15,0 0 0,0 25 16,-26-25-16,26 0 16,-25 0-16,-1 0 0,-25 0 15,25 0-15,-25 0 0,-1 0 16,-25-25 15,-25 25-31,25-26 31,-26 0-15,26 1 0,0-1-16,0 0 15,0 1-15,-26-27 16,26 27-16,0-27 16,0 27-16,0-27 0,-25 1 15,25-26-15,0 26 16,0-26-16,0 0 0,0 0 15,0 26-15,0-26 0,0 0 16,0 25-16,-26-25 16,26 26-16,0 0 0,0-1 15,0 1-15,0 25 16,-26-25-16,26 26 0,0-27 16,0 27-16,-25-1 15,25 0-15,0 1 0,0-1 16,0 0-16,0 1 15,0-1-15,0 0 16,0 1 0,0-1-1,25 26-15,-25-26 78,-25 26-62,-1 0-16,0 0 0,-25-25 16,0 25-16,-1 0 0,-50 0 15,-1-26-15,1 26 16,-27 0-16,-25-26 0,0 26 16,-25 0-16</inkml:trace>
  <inkml:trace contextRef="#ctx0" brushRef="#br0" timeOffset="-187857">24143 11283 0,'25'0'47,"-25"-26"-47,26 26 15,-1 0 1,-25-26-16,26 26 16,-26-25 15,0 50-16,0 1-15,26-26 16,-26 51-16,25-25 0,1 25 16,0 26-16,-26-25 0,25 25 15,1 0-15,0-26 16,-26 26-16,25-26 0,-25 1 16,0-1-16,26-26 0,-26 1 15,0 0-15,0-1 16,26-25-1,-26-25-15,0-1 0,25 0 16,-25-25-16,26 0 0,0 0 16,-1-52-16,1 26 15,-26 0-15,26 0 0,-26-26 16,25 52-16,-25-26 0,0 51 16,0-25-16,26 51 15,-26 26 1,0-1-16,0 27 15,0-27-15</inkml:trace>
  <inkml:trace contextRef="#ctx0" brushRef="#br0" timeOffset="-187239">25015 11462 0,'25'0'16,"1"-25"-16,-26-1 0,26 26 15,-26-26-15,0 1 0,25 25 16,-25-26-16,0 52 16,0-1-1,0 27-15,0-1 0,0 0 16,0 1-16,0-1 16,0 26-16,0-26 0,-25 1 15,25-1-15,-26-25 0,26-1 16,0 1-16,-26-1 15,26 1-15,0-52 32,0-25-32,0 26 15,0-27-15,0 1 0,0-26 16,26 0-16,-26 0 16,26 0-16,-26 26 15,25-1-15,-25 1 0,26 25 16,0 26-16,-1 26 15,1 0-15,0-1 0,-1 27 16,1-1-16,-26 0 16,26 1-16,-1-27 0,-25 27 15,26-27-15,-26 1 0,0 0 16,0-1 0,26-50-1,-26-1-15,0 0 16,25-25-16,-25 25 0,26-25 15,0 0-15,-1-1 16,1 1-16,0 25 0,-1 1 16,1 25-16,0 25 0,-1 1 15,1 25-15,0 1 16,-1 25-16,-25 0 0,26-26 16,-26 26-16,0-26 15,26 1-15,-26-1 0,0 0 16,25-25-16</inkml:trace>
  <inkml:trace contextRef="#ctx0" brushRef="#br0" timeOffset="-186363">26298 10847 0,'-52'-26'0,"27"0"0,-1 1 15,-51 25-15,26-26 16,-26 0-16,-26 1 0,-25-1 16,0 0-16,-26 1 15,-26-1-15,0 26 0,-25-26 16,26 1-16,-1 25 0,0 0 16,26 0-16,26 0 15,26 25-15,-1-25 0,52 26 16,-1 0-16,1-1 15,25 1-15,1 25 0,25-25 16,-26 0-16,26 25 16,0 0-16,0 1 0,0-1 15,0 0-15,26 1 0,-26 24 16,25 27-16,-25-26 16,26 26-16,-26-1 0,26 1 15,-26 0-15,25-1 0,-25 26 16,0-25-16,0-26 15,0 26-15,-25-26 0,25 0 16,-26-26-16,0 26 16,26-26-16,-25 1 0,25-27 15,0 27-15,0-27 16,0 1-16,0 0 0,0-1 16,25-25-16,1 0 0,25 0 15,-25 0-15,51 0 16,-26 0-16,26 0 0,26 0 15,-26 0-15,25 0 0,27 0 16,-1 26-16,0-26 16,1 25-16,25 1 0,-1-26 15,-24 26-15,25-1 0,0-25 16,-26 26-16,0-26 16,0 0-16,-25 0 0,0 0 15,-52 0-15,26 0 16,-51-26-16,25 26 0,-51-25 15,26 25-15,-26-26 0,0 0 16,0 1 0,-26-1-16,26 1 0,0-1 15,0-25-15,0-1 16,0 1-16,0 0 0,26-26 16,-26 0-16,25 0 15,-25-26-15,26 0 0,-26-25 16,0 0-16,0 0 0,-26-26 15,1 25-15,25 1 16,-26 0-16,26 25 0,-26 1 16,26-1-16,-25 26 0,25 26 15,-26-1-15,26 27 16,-26 25-16,1 25 16,-1 1-1,0 25-15,1-25 0,-1 25 16,26 1-16,-26-27 15,26 27-15</inkml:trace>
  <inkml:trace contextRef="#ctx0" brushRef="#br0" timeOffset="-184538">17651 14695 0,'0'-26'47,"-25"26"0,-1 0-16,0 0-15,1 0-1,-1 0-15,26 26 16,-26-26-16,1 26 15,25-1-15,0 1 16,0 0-16,0-1 0,0 1 16,0 25-16,0-25 15,0 25-15,25-25 0,-25 0 16,26-1-16,-26 1 0,26 0 16,-1-26-16,1 25 15,0-25-15,-1 0 0,1 0 16,25-25-16,-25 25 15,0-26-15,25 0 0,-25 1 16,-1-1-16,1 0 0,0 1 16,-26-27-16,0 27 15,0-1-15,0 0 0,0 1 16,0-1-16,0 0 16,0 1-16,-26 25 0,26-26 15,-26 0-15,1 26 16,-1-25-16,0 25 0,1-26 15,-1 26-15,0 0 0,1 0 16,-1 0-16,0-26 16,1 26-16,-1 0 15,26 26-15,-26-26 16,26 26 0</inkml:trace>
  <inkml:trace contextRef="#ctx0" brushRef="#br0" timeOffset="-183188">17857 14772 0,'0'-26'63,"0"1"-47,25-1-1,-25 0-15,0 1 0,26-1 16,0 0-1,-1 1-15,1-27 0,0 27 16,25-1-16,-25 1 0,25-1 16,26 0-16,-26 1 15,0-1-15,1-25 16,25 51-16,-26-26 0,0 0 16,1 1-16,-1-1 0,-25 26 15,25-26-15,-25 26 0,25-25 16,-25 25-16,-1 0 15,1-26-15,25 26 0,-25 0 16,0 0-16,25 0 16,-25 26-16,25-26 0,-26 0 15,1 25-15,0-25 16,25 0-16,-25 26 0,-1-26 16,1 26-16,0-26 0,25 25 15,0-25-15,1 26 16,-1 0-16,0-26 0,26 25 15,-25-25-15,25 26 0,0-26 16,-1 0-16,27 26 16,-26-26-16,0 0 0,26 25 15,-26-25-15,0 0 16,0 0-16,-26 0 0,26 0 16,0 0-16,-26 0 0,26 0 15,0 26-15,0-26 16,0 0-16,0 0 0,0 0 15,26 0-15,-26-26 16,25 26-16,-25 0 0,26-25 16,-1 25-16,-25 0 0,0-26 15,0 0-15,0 1 16,77-27 0,-77 27-16,-25-1 0,24-25 0,-24-1 15,25 1-15,-26 25 16,26-25-16,-26 0 0,52-52 15,-52 77 1,-25-25-16,25 0 0,-25 0 16,25-1-16,-25 1 15,25 0-15,-25-1 0,0 1 16,-1 0-16,27-1 0,-27 1 16,1 0-16,-1-1 15,1 1-15,25 25 0,-25 1 16,0-1-16,-1-25 15,1 25-15,0 0 0,-26 1 16,25-1-16,1 26 0,-26-25 16,26-1-16,-26 0 15,25 26-15,-25-25 0,26 25 16,0 0 15,-1 0 47</inkml:trace>
  <inkml:trace contextRef="#ctx0" brushRef="#br0" timeOffset="-182746">23552 12720 0,'26'0'62,"-26"-26"-62,26 26 16,-1 0-16,1 0 16,0 0-16,-1 0 0,27 0 15,-27-26-15,1 26 16,0 0-16,25 0 0,-25 0 15,-1 0-15,-25 26 32,0 0-17,0-1 1,-25 1-16,25 0 0,0-1 16,0 1-16,0-1 15,0 1-15,0 0 0,0-1 16,0 1-16</inkml:trace>
  <inkml:trace contextRef="#ctx0" brushRef="#br0" timeOffset="-174819">24758 9564 0,'-25'0'78,"-1"0"-63,0 0 1,1-26-16,-1 26 16,0 0-16,1 0 15,-1 0-15,0 0 0,-25 26 16,25-1-16,1-25 0,-1 26 15,0 0-15,1 25 16,-1-25-16,0 25 16,1 0-16,25 1 0,-26-27 15,26 27-15,0-1 0,26-25 16,-1 25-16,1-25 16,25-1-16,-25 1 0,51 0 15,-26-1-15,26-25 0,-25 0 16,25 0-16,0-25 15,-26 25-15,0-26 0,-25 0 16,25-25-16,-51 25 0,26-25 16,-26 0-16,0-1 15,-26 1-15,1 0 0,-1 25 16,0-25-16,-25-1 16,25 27-16,1-1 0,-1 0 15,0 1-15,-25-1 0,25 26 16,1 0-16,-1 0 15,0-26-15,1 26 16,-27 0-16,27 0 0,-1 0 0,0 26 16,1-26-16,-1 0 15</inkml:trace>
  <inkml:trace contextRef="#ctx0" brushRef="#br0" timeOffset="-173884">25451 9564 0,'0'-26'31,"-26"26"-16,1 0 1,25-26-16,-26 26 16,0 0-16,-25-25 15,25 25-15,1 0 16,-1 0-16,0 0 0,-25 25 16,25-25-16,1 0 15,-1 26-15,0 0 16,26-1-16,-25 1 15,25 0-15,0-1 16,0 1-16,0 0 16,25-1-16,1 1 15,0 0-15,-1-26 0,1 25 16,0 1-16,25-26 16,-25 0-16,25 0 0,-25 26 15,25-26-15,-25 0 0,25 0 16,-25 25-16,-1-25 15,1 26-15,0-26 0,-26 26 16,25-1-16,1 1 16,-26 0-16,0-1 0,0 1 15,0 0-15,0-1 16,0 1-16,0 0 16,-26-26-16,1 25 0,-1-25 15,0 26 1,1-26-16,-27 0 0,27 0 15,-1-26-15,0 26 0,1 0 16,-1-25-16,0-1 16,1 26-16,-1-26 0,26 1 15,-26-1-15,26 0 16,0 1 0</inkml:trace>
  <inkml:trace contextRef="#ctx0" brushRef="#br0" timeOffset="-165172">14470 15516 0,'-26'0'0,"1"0"15,25 26 17,25-26-32,1 0 15,25 25-15,26-25 0,26 0 16,0 26-16,50-26 0,1 0 16,26 0-16,25 0 15,1-26-15,-1 26 0,-26 0 16,1-25-16,0 25 15,-52 0-15,-26 0 0,-25 0 16,-25-26-16,-27 26 0,-76 0 31,0-26-31,-26 26 0,-26 0 16,1 0-16</inkml:trace>
  <inkml:trace contextRef="#ctx0" brushRef="#br0" timeOffset="-163799">14393 15644 0,'-77'0'0,"0"0"0,26 0 16,25 0-16,0 0 0,52 0 15,25 0 1,26-25-16,26 25 0,25 0 15,26 0-15,26 0 0,-1-26 16,52 26-16,-25 0 16,25-26-16,-1 26 0,1-25 15,-25 25-15,-1-26 16,-26 26-16,-25-26 0,-25 26 16,-52 0-16,0 0 0,-52-25 15,-76 25 1,-26 0-16,-26 0 0,-51 0 15,0 0-15,-51 0 0,-26 0 16,0 0-16,0 0 16,1 0-16,24 0 0,27 0 15,25 0-15,25 25 16,27-25-16,51 0 0,-1 0 16,52 26-1,26-26-15,25 0 0,1 0 16,50 0-16,26 0 0,26 0 15,26 0-15,25 0 16,0-26-16,26 26 0,-25 0 16,-1 0-16,-26-25 0,1 25 15,-52 0-15,-25 0 16,-26-26-16,-51 26 0,-52 0 16,-25 0-16,-52 0 15,-25-26-15,-52 26 0,-25 0 16,-26 0-16,-51 0 15,25 0-15,-25 0 0,25 0 16,52 0-16,0 26 0,77-26 16,25 0-16,52 0 15,51 26-15,51-26 0,0 0 16,78 0-16,-27 25 0,52-25 16,0 0-16,0 0 15,26 0-15,-1 0 0,-25-25 16,26 25-16,-26 0 15,0 0-15,-26-26 0,0 26 16,-25 0-16,-26 0 16,-52 0-16,1 0 0,-52 0 15,-51 0-15,-25-26 0,-26 26 16,-52 0-16,0 0 16,-51 0-16,-25 26 0,-1-26 15,26 0-15,1 26 0,24-26 16,52 25-16,26-25 15,51 26-15,51-26 0,52 0 16,51 0-16,26 26 16,51-26-16,0 0 0,25 0 15,1-26-15,25 26 0,0 0 16,1-26-16,-1 26 16,-26 0-16,-25-25 0,0 25 15,-51-26-15,-1 26 16,-50 0-16,-1 0 0,-51-26 15,-51 26-15,-26 0 0,-26 0 16,-51-25-16,-487 25 31,384 0-31,1 0 0,25 25 0,0-25 16,51 0-16,26 26 16,26-26-16,51 0 15,26 26-15,76-1 16,52-25-16,26 0 0,0 0 15,51 0-15,0 0 0,25 0 16,26 0-16,1 0 16,-27-25-16,27 25 0,-27-26 15,1 26-15,-26 0 16,-26-26-16,-25 26 0,-26 0 16,-52-25-1,-50 25-15,-27 0 0,-50 0 16,-52 0-16,0 0 0,-52 0 15,1 0-15,-26 0 16,0 0-16,26 0 0,51 25 16,0-25-16,52 26 0,25-26 15,51 26-15,52-26 16,-1 0-16,52 0 0,26 25 16,25-25-16,0 0 15,26 0-15,0-25 0,0 25 16,0 0-16,-25-26 0,24 26 15,-50 0-15,0-26 16,-26 26-16,-26 0 0,0-25 16,-76-1-1,-27 26-15,-25 0 0,0-25 16</inkml:trace>
  <inkml:trace contextRef="#ctx0" brushRef="#br0" timeOffset="-157637">15137 14182 0,'0'-26'157,"26"26"-126,-26-25-31,25-1 15,1 0 1,-26 1-16,26-1 16,-26 0-16,0 1 15,0-1 1,25 0-16,-25 1 0,0-1 16,0 0-16,26 1 15,-26-1-15,0 0 16,26-25-16,-26 25 0,0 1 15,25-26-15,-25 25 16,0 0-16,26-25 0,-26 25 16,0-25-16,26 0 0,-26 25 15,0-25-15,0-1 16,0 27-16,0-27 0,0 27 16,0-27-16,0 27 15,0-27-15,0 27 0,-26-1 16,26-51-16,-26 51 15,26 1-15,-25-1 16,25 1-16,-26-27 0,0 27 16,1-1-16,-1 0 0,0 1 15,1-27-15,-1 27 16,-25-1-16,25 0 0,0 1 16,1-1-16,-27 0 15,1 1-15,0-1 0,25 0 16,-25 1-16,0-1 15,-26 26-15,25-26 0,1 1 16,0-1-16,-26 26 0,25-26 16,-25 1-16,0 25 15,26-26-15,-26 26 0,0-26 16,0 1-16,26 25 0,-26-26 16,26 0-16,-26 1 15,25 25-15,-25-26 0,0 0 16,26 1-16,0 25 15,-26-26-15,25 1 0,1-1 16,0 26-16,0-26 0,-1 1 16,1-1-16,0 0 15,-1 1-15,1-1 0,-26 0 16,26 1-16,-26-1 16,25 0-16,-25 1 0,26-27 15,-26 27-15,26-1 16,-26-25-16,0 25 0,26 0 15,-26 1-15,25-27 0,1 27 16,-26-27-16,26 27 16,-1-27-16,-25 27 0,26-26 15,0 25-15,-1-25 0,1 25 16,0-25-16,0 25 16,25 0-16,-25-25 0,-1 25 15,27 1-15,-27-1 16,27 0-16,-1-25 0,0 25 15,1 1-15,-1-1 0,0 0 16,26 1-16,-25-1 16,-1-25-16,26 25 0,-26-25 15,26 25-15,-25-25 16,-1 0-16,26-1 0,0 1 16,-26 0-16,26-26 0,-25 25 15,25 1-15,-26 0 16,26-26-16,-26 25 0,26 1 15,0 0-15,-25-1 16,25 1-16,0 0 0,0 25 16,-26-25-16,26 0 0,0 25 15,0-25-15,-26-1 16,26 27-16,0-27 0,0 27 16,0-27-16,-25 1 15,25 25-15,0-25 0,0 25 16,-26-25-16,26 25 0,0 1 15,0-27-15,-25 27 16,25-1-16,0 0 0,0 1 16,0-1-16,0 0 0,0 1 15,0-1-15,0 1 16,0-1-16,0 0 16,0 1-1,0-1-15,0 0 0,0 1 16,0-1-16,0 0 0,0 1 15,0-1 1,0 0-16,-26 1 0,26-1 16,0 0-1,0 1-15,0-1 0,0 0 16,-26 1-16,26-1 16,-25 26-1,25-26-15,0 1 31</inkml:trace>
  <inkml:trace contextRef="#ctx0" brushRef="#br0" timeOffset="-156922">10211 8281 0,'-26'0'16,"26"-26"-16,0 1 15,0-1 1,0 0 0,0 1-16,0-1 0,0 0 15,0 1-15,26-1 16,-26 0-16,26 1 0,-1-27 15,-25 27-15,26-1 16,0 0-16,-1 1 0,1-1 16,0 26-16,-1-26 15,1 26 1,0-25-16,-1 25 16,1 0-1,0 0-15,-1 0 16,-25 25-1,26-25-15,0 26 16,-1 0-16,1-1 16,-1 1-16,1 0 15,0-1-15,-26 27 0,25-27 16,1 1-16,0 0 0,-26-1 16,25 1-16,1 0 15,-26-1-15,26 1 0,-1 0 16,-25-1-1,26-25 1</inkml:trace>
  <inkml:trace contextRef="#ctx0" brushRef="#br0" timeOffset="-152212">6696 2508 0,'0'-25'31,"-26"25"-15,26-26 31,-25 26-31,25-26 46,-26 26-31</inkml:trace>
  <inkml:trace contextRef="#ctx0" brushRef="#br0" timeOffset="-151996">6593 2380 0,'-25'-26'15,"25"52"17,0 0-17,25-1-15,-25 27 16,26-27-16,-26 27 0,26 25 16,-26-26-16,25 26 15,-25-26-15,26 26 0,-26 0 16,26-26-16,-26 1 0</inkml:trace>
  <inkml:trace contextRef="#ctx0" brushRef="#br0" timeOffset="-151599">6055 2739 0,'-77'-26'0,"25"-25"0,1 0 15,0 25-15,25-25 16,0 25-16,1-25 0,25 25 16,0-25-16,0 25 15,51-25-15,-25 25 0,51-25 16,0 25-16,25 1 0,27-1 16,-1 0-16,0 26 15,0 0-15,1 0 0,-27 26 16,27 25-16,-52 1 15,25 25-15,-50-26 0,-1 52 16,0-26-16,-51 0 16,0-1-16,-26 27 0,-25-26 15,0 0-15,0-26 0,-26 1 16,-26-1-16,0-25 16,26 25-16,-25-51 0,25 0 15,0 0-15,0 0 0,26-26 16,-1 1-16,27-1 15,-1-25-15,0 25 0,26-25 16</inkml:trace>
  <inkml:trace contextRef="#ctx0" brushRef="#br0" timeOffset="-151137">7491 2713 0,'0'-25'31,"0"-1"-15,26 26-1,0 0-15,-1 0 16,1 0-16,0 0 15,-1 0-15,1 0 16,0 0-16,-1-25 16,1-1-16,-26 0 15,0 1 1,0-1-16,0 0 0,0 1 16,-26-1-16,1 0 15,-1 1-15,26-1 0,-51 26 16,25 0-16,0 0 0,1 26 15,25-1-15,-26 1 16,0 25-16,26 1 0,0-1 16,0 0-16,0 0 15,26 1-15,0 25 0,-1-52 16,1 27-16,0-27 0,25 1 16,-25 0-16,25-26 15,0 0-15,1-26 0</inkml:trace>
  <inkml:trace contextRef="#ctx0" brushRef="#br0" timeOffset="-150681">7953 2175 0,'0'-26'16,"-25"0"-16,-1 26 0,26 26 31,0 0-15,0-1-16,0 1 15,0 25-15,0-25 0,26 25 16,-26 1-16,25-27 0,-25 27 16,26-1-16,-26 0 15,26 1-15,-26-27 0,0 26 16,25-25-16,-25 0 16,0-1-16,0-50 31,0-1-31,26 0 15,-26 1-15,0-1 0,0-25 16,0 25-16,26-25 16,-26 25-16,25 1 0,1-1 15,-1 0-15,1 26 0,0 0 16,25 0-16,-25 26 16,-1 0-16,1-1 0,0 1 15,-1 25-15,1-25 0,-26 0 16,0-1-16,0 1 15,0-1-15,-26 1 0,-25-26 16,25 26-16,-25-26 16,25 0-16,-25-26 0,25 26 15,-25-26-15,26 1 16</inkml:trace>
  <inkml:trace contextRef="#ctx0" brushRef="#br0" timeOffset="-150424">8415 2380 0,'26'0'0,"-1"-26"16,1 1-16,0 25 16,-1 0-16,1 25 15,0 1-15,-1 25 16,1-25-16,-26 0 15,26-1-15,-26 27 16,25-27-16,-25 1 0,0 0 16,26-1-16,-26 1 0,0-1 15</inkml:trace>
  <inkml:trace contextRef="#ctx0" brushRef="#br0" timeOffset="-150268">8672 2098 0,'-26'0'15,"26"25"32</inkml:trace>
  <inkml:trace contextRef="#ctx0" brushRef="#br0" timeOffset="-149794">9082 2431 0,'26'0'0,"-1"0"16,1 0-16,0 0 0,-1-25 15,1-1 1,-26 0-16,0 1 15,-26 25-15,1-26 0,-1 0 16,0 1-16,1 25 0,-1-26 16,0 26-16,1 0 15,-1 26-15,0-1 16,1 1-16,-1 0 0,1-1 16,25 27-16,-26-27 0,26 1 15,0 25-15,0-25 16,0 0-16,0-1 0,26-25 15,-26 26-15,25-26 0,1 0 16,-1 0 0,27 0-16,-27-26 0,1 26 15,25-25-15,-25-1 16,0 0-16,-1 1 0,1-27 16,0 27-16,-1-1 0,-25 0 15,26 1-15,-26-1 16,26 52-1,-26-1 1,25 1-16,-25 25 16,26-25-16,0 0 0,-26-1 15,25 27-15,1-52 16,0 25-16,-1-25 0</inkml:trace>
  <inkml:trace contextRef="#ctx0" brushRef="#br0" timeOffset="-149422">9647 2303 0,'0'-51'0,"0"25"16,-26 0-16,26 1 15,26 50 1,-1 1 0,-25 0-16,26 25 15,0-25-15,-26-1 0,25 27 16,1-27-16,-26 1 0,0 25 15,25-25-15,-25 0 16,0-1 0,0-50-1,0-1-15,0 0 16,0-25-16,0 25 0,0-25 16,0 0-16,0-1 15,26 1-15,0 0 0,-26 25 16,25 0-16,27 26 15,-27 0-15,1 26 0,25 0 16,-25 25-16,25 0 0,-25 1 16,25 25-16,-25 25 15,-26-25-15,26 0 0,-26 26 16,0-26-16</inkml:trace>
  <inkml:trace contextRef="#ctx0" brushRef="#br0" timeOffset="-148976">9185 3150 0,'0'-52'16,"0"27"-16,0-27 0,0 27 15,0-1-15,0 77 32,0-25-32,25 25 15,-25 26-15,26 0 16,-26 0-16,0 0 0,0 0 15,0 0-15,0 0 16,0-26-16,0 1 0,0-1 16,26-25-16,-1-1 0,1 1 15,0-26-15,25 0 16,-25 0-16,51-26 0,-26 1 16,26-1-16,-26 0 0,26 1 15,-26 25-15,1-26 16,-27 0-16,1 26 0,0 0 15,-1 0-15,-25-25 16</inkml:trace>
  <inkml:trace contextRef="#ctx0" brushRef="#br0" timeOffset="-148744">9903 3432 0,'0'-26'0,"0"1"15,0-1 1,26 52 0,-26-1-16,0 1 15,25 25-15,1-25 0,-26 25 16,26 0-16,-26-25 0,0 25 16,25-25-16,-25 0 15,0-1-15,0 1 16,26 0-16</inkml:trace>
  <inkml:trace contextRef="#ctx0" brushRef="#br0" timeOffset="-148593">9877 3124 0,'-25'0'0,"25"-26"0,-26 26 16,26 26 15</inkml:trace>
  <inkml:trace contextRef="#ctx0" brushRef="#br0" timeOffset="-148129">10237 3534 0,'-26'0'0,"26"-25"15,0-1 1,26 26-16,-1-25 0,1-1 16,0 26-16,-1 0 15,1 0 1,0 26-16,-26-1 0,25 1 15,-25-1-15,26 1 16,-26 25-16,0-25 0,26 0 16,-26-1-16,0 1 0,0 0 15,0-1 1,0-50 0,-26-1-16,26 0 15,0 1-15,0-27 16,0 1-16,0 25 15,26-25-15,-26 26 0,25-27 16,1 27-16,0-1 0,25 0 16,-25 26-16,-1 0 0,1 26 15,25 0-15,-25 25 16,-1-25-16,1 25 0,0-26 16,-26 27-16,25-27 15,-25 1-15,26 0 0,-26-1 16</inkml:trace>
  <inkml:trace contextRef="#ctx0" brushRef="#br0" timeOffset="-147761">11058 3304 0,'-26'0'16,"26"25"-1,0 1 1,0 0-16,0-1 16,0 27-16,0-27 15,26 1-15,-1 25 0,-25-25 16,26-1-16,0 1 16,-1 0-16,1-26 0,0 25 15,-1-25-15,1 0 0,25-25 16,-25-1-16,0 0 15,-1-25-15,1 25 16,-26-25-16,26 0 0,-26 0 16,0-1-16,-26 1 0,26 25 15,-26 1-15,1-1 0,-1 26 16,0 26 0,1-26-16,25 25 0,-26 1 15,26 0-15</inkml:trace>
  <inkml:trace contextRef="#ctx0" brushRef="#br0" timeOffset="-147531">11571 3252 0,'25'0'15,"-25"-25"1,26 25-16,0 0 15,-1 25-15,1 1 16,25 0-16,1-1 0,-1 27 16,0-27-16,-25 27 0,25-1 15,1-26-15,-27 27 16,1-27-16,0-25 0,-26 26 16,25-26-16</inkml:trace>
  <inkml:trace contextRef="#ctx0" brushRef="#br0" timeOffset="-147350">11981 2996 0,'-25'25'16,"-1"1"-16,0 0 0,1 25 16,25 26-16,-52-26 15,27 26-15,-1 0 0,0 0 16,1 0-16,-27-26 0,27 26 15,-1-25-15,-25-27 16</inkml:trace>
  <inkml:trace contextRef="#ctx0" brushRef="#br0" timeOffset="-128695">513 14798 0,'0'-26'15,"-26"26"-15,1 0 16,-1 0 0,0 0 15,26 26-31,0-1 16,0 1-16,0 25 0,26 1 15,-26 25-15,26 0 0,-26 0 16,0 25-16,25-25 15,1 26-15,-26-26 0,25 0 16,1-26-16,-26 0 0,26 1 16,-1-27-16,1 1 15</inkml:trace>
  <inkml:trace contextRef="#ctx0" brushRef="#br0" timeOffset="-128017">1103 14926 0,'0'-26'0,"-26"26"16,1-25-16,-1 25 16,0 0-1,1 0-15,-1 0 16,-25 0-16,25 25 0,26 27 15,-26-27-15,1 27 16,25 76-16,25-51 16,1-26-16,0 1 0,-1 24 15,1-50-15,25 25 16,1-25-16,-1-26 0,0 0 16,1 0-16,-1-26 15,0 1-15,0-1 0,1-25 16,-27 25-16,1-25 0,-26 0 15,0-26-15,0 25 16,-51 1-16,25 0 0,-25-1 16,0 27-16,-26-27 15,25 27-15,1 25 0,0 0 16,-1 0-16,27 25 0,-27-25 16,52 26-16,-25 0 15,25-1-15</inkml:trace>
  <inkml:trace contextRef="#ctx0" brushRef="#br0" timeOffset="-127574">1821 14746 0,'26'0'0,"-52"-25"15,1 25 1,-1 0 0,0 25-16,1 1 0,25 0 15,-26-1-15,0 27 0,26-27 16,0 52-16,0-25 16,26-1-16,-26 26 0,51-26 15,-25 1-15,0-27 16,25 27-16,0-52 0,1 25 15,-1-25-15,0 0 0,1-25 16,-1-1-16,-26 0 16,27 1-16,-27-27 0,1 1 15,-26 0-15,0-1 16,0-25-16,-26 26 0,1 0 16,-1-1-16,-25 27 0,25-1 15,-25 0-15,0 1 16,-1 25-16,27 0 0,-27 0 15,27 0-15,-27 25 0,27 1 16,-1-26-16,0 26 16,1-1-16,25 1 0</inkml:trace>
  <inkml:trace contextRef="#ctx0" brushRef="#br0" timeOffset="-127159">2540 14644 0,'25'0'0,"1"-26"0,0 26 15,-1 0-15,-25-26 16,-25 26 15,-1 26-15,26 0-16,-26-1 0,1 27 15,-1-27-15,26 27 16,-26 25-16,26-26 0,0 0 16,26 1-16,0-1 15,25 0-15,-25-25 0,25 0 16,-25-26-16,25 0 0,0-26 16,1 0-16,-1 1 15,0-27-15,-25 27 0,0-27 16,-1-25-16,-25 26 15,0 0-15,-25-1 0,-1-25 16,0 52-16,-25-27 0,25 27 16,-25-1-16,0 26 15,25 0-15,0 0 0,1 0 16,-1 0-16,0 0 16,26 26-16</inkml:trace>
  <inkml:trace contextRef="#ctx0" brushRef="#br0" timeOffset="-126653">3284 14439 0,'0'25'15,"25"1"16,-25-1-31,26 1 16,0 0-16,-1 25 16,1 0-16,25 1 0,-25-1 15,0 26-15,-1-26 0,27 1 16,-52-1-16,25-25 16,1-1-16,-26 1 0,-26-52 31,1 1-31,25-1 15,-52-25-15,27-1 0,-1 1 16,0-26-16,-25 26 16,25-26-16,1 0 0,-27 25 15,52-24-15,-25 24 16,25-25-16,25 52 0,1-27 16,0 27-16,25-1 0,0 0 15,1 26-15,25 0 16,-26 0-16,0 0 0,-25 26 15,25 0-15,-25-1 16,-26 27-16,0-27 16,-26 1-16,-25 0 15,25 25-15,-25-25 0,0-1 16,-1 1-16,1-1 0,0 1 16,25 0-16</inkml:trace>
  <inkml:trace contextRef="#ctx0" brushRef="#br0" timeOffset="-126002">4002 14362 0,'0'25'16,"-26"-25"-16,26 26 31,26 0-15,0-26-16,-1 25 0,27 26 15,-27-25-15,1 0 0,25 25 16,-25-25-16,0-1 16,-26 1-16,25 0 0,-25-1 15,-25-25 16,-1-25-31,0-1 0,1 0 16,-1 1-16,0-27 16,1-25-16,25 26 0,-26-26 15,0 0-15,26 26 0,0-26 16,0 26-16,0-1 16,26 1-16,25 25 0,-25 26 15,25 0-15,1 0 16,-1 0-16,0 26 0,-25 0 15,25-1-15,-25 1 0,0 0 16,-26 25-16,0-25 16,0-1-16,0 1 0,-26 0 15,26-1-15,-26 1 16,1 0-16,-1-26 0,0 25 16,1-25-16,50 0 31,27 0-31,-1 0 15,0-25-15,1 25 16,25 0-16,-1 0 0,1 25 16,0-25-16,-25 26 0,-27 0 15,1-1-15,-26 1 16,-26-1-16,-25 1 0,-26 0 16,-26-1-16,1 27 15,-1-27-15,-25 1 0,25 0 16,1-26-16</inkml:trace>
  <inkml:trace contextRef="#ctx0" brushRef="#br0" timeOffset="-122407">6850 12745 0,'-26'-25'0,"1"25"16,-1 0-16,0 0 15,26 51-15,0-25 16,0 50-16,0 1 15,0 0-15,0 26 0,0-26 16,26 26-16,-26-1 16,26 1-16,-1-26 0,-25 0 15,0 0-15,26-26 0,-26 0 16,0 1-16,0-27 16,0 1-16</inkml:trace>
  <inkml:trace contextRef="#ctx0" brushRef="#br0" timeOffset="-121832">11853 12617 0,'0'-26'0,"0"1"16,0 50 15,26-25-31,-26 52 16,0-27-16,25 27 0,-25-1 15,0 0-15,26 26 16,-26 0-16,0 0 0,0-26 15,26 26-15,-26 0 0,0-25 16,25-1-16,-25 0 16,26 1-16</inkml:trace>
  <inkml:trace contextRef="#ctx0" brushRef="#br0" timeOffset="-121219">18549 12540 0,'0'26'47,"0"-1"-47,0 1 15,0 25-15,26-25 0,-26 25 16,26 1-16,-26-1 0,0 0 16,25 26-16,-25-26 15,0 1-15,0-1 0,26 0 16,-26-25-16,0 25 15,0 1-15,26-27 0,-26 1 16,0 0-16</inkml:trace>
  <inkml:trace contextRef="#ctx0" brushRef="#br0" timeOffset="-120752">21962 12566 0,'0'25'16,"0"1"-1,0 0 1,0-1-16,0 27 0,0-1 16,0 0-16,0 26 15,0 0-15,0 26 0,-26-26 16,-25 0-16</inkml:trace>
  <inkml:trace contextRef="#ctx0" brushRef="#br0" timeOffset="-108225">6670 12591 0,'0'-25'94,"0"-1"-63,26 26 63,-26 26-79,0-1-15,26 1 16,-26 0-16,0-1 16,25 1-16,-25 0 15,0-1 1,0 1-16,26-26 15</inkml:trace>
  <inkml:trace contextRef="#ctx0" brushRef="#br0" timeOffset="-106185">1744 15927 0,'0'25'0,"-25"-25"16,-1 0-16,0 0 15,1 0-15,-1 0 31,0 0-31,1 0 16,50 0 15,1 0-31,51-25 16,0-1-16,26 0 0,25 1 16,26-27-16,0 1 15,51 0-15,0-26 0,26 25 16,-26 1-16,1 0 15,-1-1-15,-25 1 0,-27 26 16,1-27-16,-51 52 0,-26-25 16,-26-1-16,-25 26 15</inkml:trace>
  <inkml:trace contextRef="#ctx0" brushRef="#br0" timeOffset="-105824">1436 16106 0,'-25'26'0,"-27"-26"0,27 26 16,-1-26-1,52 0 1,-1 0 0,1 0-16,25 0 0,1 0 15,-1-26-15,52 26 16,-1-26-16,27-25 0,50 25 16,1-25-16,76-26 0,1 26 15,51-26-15,0 0 16,25 0-16,-25 0 0,0 0 15,-26 25-15,-25 1 0,-52 0 16,-51 25-16,-51 1 16,-26 25-16,-52 0 0</inkml:trace>
  <inkml:trace contextRef="#ctx0" brushRef="#br0" timeOffset="-94635">487 13181 0,'-25'-25'15,"-1"-27"-15,0 27 0,1 25 16,-1-26-16,0 26 16,1-26-16,25 52 15,25 0 1,1 25-16,0 0 0,25 26 15,0 26-15,0 0 0,1-1 16,-1 26-16,0 1 16,1-27-16,-1 27 0,26-27 15,-26-25-15,1 0 0,-1 0 16,0 0-16,1-26 16,-27-25-16,1 0 0,0-1 15,-26 1-15</inkml:trace>
  <inkml:trace contextRef="#ctx0" brushRef="#br0" timeOffset="-94146">102 13233 0,'-25'-52'15,"-1"27"-15,0-1 0,1 26 16,25 26-1,0-1-15,0 52 16,0-25-16,25 25 0,1 0 16,0 0-16,-1-26 15,-25 26-15,26-52 0,0 27 16,-26-27-16,0-50 16,0-1-1,0 0-15,0-25 0,0-26 16,0 0-16,0-25 15,0-1-15,0 0 0,0 1 16,25 25-16,27-26 0,-27 52 16,27 0-16,-27 51 15,52 0-15,-25 25 0,-1 1 16,0 25-16,26 26 16,-26 0-16,1-26 0,-1 26 15</inkml:trace>
  <inkml:trace contextRef="#ctx0" brushRef="#br0" timeOffset="-93791">1590 12566 0,'0'25'15,"0"1"-15,0 0 0,0 25 16,26 0-16,0 26 16,-1 0-16,27 51 0,-1 1 15,0-1-15,1 0 16,-1 1-16,0 24 0,1-50 15,-1 0-15,-25-1 0,25-25 16,-51 0-16,25-25 16,-25-27-16,0 27 0,0-27 15,-25-25 1,-1-25-16,1 25 0</inkml:trace>
  <inkml:trace contextRef="#ctx0" brushRef="#br0" timeOffset="-93408">1693 12848 0,'-26'-51'0,"1"25"16,-1-25-16,0 25 0,1 0 16,-1 26-16,0 0 15,1 0-15,25 26 0,-26 25 16,26-25-16,-26 25 0,26 26 15,-25-26-15,25 1 16,-26 25-16,26-52 0,0 27 16,-26-27-16,26 1 15,-25-26-15,25-26 16,0 1-16,-26-27 0,26 1 16,0-26-16,0 0 15,0 0-15,0-25 0,0 25 16,26 0-16,-26 0 15,25 25-15,27 1 0,-27 51 16,27 0-16,-1 26 0,0 25 16,1 0-16,25 1 15,-26 25-15,0 0 0,1 0 16,-1-26-16,0 26 16,-25-26-16</inkml:trace>
  <inkml:trace contextRef="#ctx0" brushRef="#br0" timeOffset="-93085">2642 12489 0,'-25'-26'16,"-1"0"-16,0 26 16,1 0-16,-1 26 0,26 0 15,0 25-15,0 0 0,0 26 16,0 26-16,26-1 16,-26 27-16,25-1 0,1 0 15,-26 1-15,26-1 16,-26 0-16,25 0 0,-25-25 15,0-26-15,0 0 16,0-26-16,-25-25 0,25 25 16</inkml:trace>
  <inkml:trace contextRef="#ctx0" brushRef="#br0" timeOffset="-92666">2463 12514 0,'-26'0'0,"0"0"16,26-25-16,0-1 16,0 0-1,26 1-15,-26-1 16,26-25-16,-1 25 0,1 0 16,0-25-16,-1 25 15,27 1-15,-27-1 0,1 26 16,0 0-16,-1 0 15,-25 26-15,26 25 0,0 0 16,-26 1-16,25-1 0,1 26 16,0-26-16,-1 26 15,27-25-15,-27 25 0,27-26 16,-27 26-16,26-26 16</inkml:trace>
  <inkml:trace contextRef="#ctx0" brushRef="#br0" timeOffset="-92310">3515 12745 0,'-26'-25'0,"26"-1"15,26 26 1,-1 51 0,1-25-16,0 25 15,-26 26-15,25 0 16,-25 0-16,26 26 0,-26-1 15,0 1-15,0 0 0,0-26 16,0 25-16,0-51 16,-26 26-16,26-25 15,-25-1-15,25-25 0</inkml:trace>
  <inkml:trace contextRef="#ctx0" brushRef="#br0" timeOffset="-91830">3694 12386 0,'-25'-26'0,"-1"1"0,0 25 16,1-26-16,-1 0 15,0 26-15,1 0 0,-1-25 16,0 25-16,1 0 0,-1 0 16,0 25-16,1-25 15,25 26-15,-26 0 0,0-26 16,1 25-16,-1 1 0,0-26 16,26 26-1,0-52 16,26 0-15,0 1-16,-1-1 0,27 0 16,-27-25-16,27 25 15,-1 1-15,0-27 0,1 27 16,-1-1-16,0 26 16,1 0-16,-1 0 0,0 26 15,-25-1-15,25 27 0,-25-1 16,25 0-16,-25 26 15,-26 0-15,25 0 0,1 0 16,-26 0-16,26 0 0,-26 0 16</inkml:trace>
  <inkml:trace contextRef="#ctx0" brushRef="#br0" timeOffset="-91457">4644 12283 0,'0'-25'0,"0"50"15,0 1 1,0 0-16,0 51 0,-26 0 16,26 0-16,0 25 15,0 1-15,-26-1 0,26 27 16,0-1-16,-25-25 0,25-1 15,-26 1-15,26-26 16,0 0-16,-26-26 0,26 0 16</inkml:trace>
  <inkml:trace contextRef="#ctx0" brushRef="#br0" timeOffset="-91146">4772 12283 0,'0'-25'15,"0"-1"-15,0-25 0,0 25 16,0 0-16,0 1 0,0-27 16,0 27-16,0-1 15,0 0-15,0-25 0,0 26 16,25-1-16,-25 0 15,26 1-15,-26-1 0,26 26 16,-1 26 0,1-1-16,0 27 15,-1-1-15,1 26 0,0 0 16,25 25-16,0 1 16,1 0-16,-1-1 0,-25 1 15</inkml:trace>
  <inkml:trace contextRef="#ctx0" brushRef="#br0" timeOffset="-81115">9108 7409 0,'0'-26'47,"-26"26"-15,52 0-1,-1 0-16,27 0-15,25 0 16,0 0-16,51 0 0,26-26 16,25 26-16,1-25 0,0 25 15,25-26-15,-25 0 16,-1 26-16,-51-25 0,1 25 16,-27 0-16,-25-26 15,0 26-15,-51 0 0,-26-26 16,-26 26-16,-25 0 15</inkml:trace>
  <inkml:trace contextRef="#ctx0" brushRef="#br0" timeOffset="-80818">9210 7486 0,'-25'0'0,"-1"0"0,52 0 31,-1 0-31,1 0 0,25-26 16,1 26-16,25 0 15,0-26-15,51 26 0,-25-25 16,50 25-16,1-26 15,0 26-15,0-26 0,26 26 16,-26 0-16,-26-25 16,0 25-16,-51 0 0,0 0 15</inkml:trace>
  <inkml:trace contextRef="#ctx0" brushRef="#br0" timeOffset="-75666">8903 3971 0,'25'0'31,"-25"-26"0,26 26 1,-26-26-17,0 1 79,0 50-16,0 1-47,0 0-31,0-1 16,0 1-16,0 0 16,25-1-1,-25 1 1,0 0-1,0-1 1,26-25-16,-26 26 16,0 0-1,0-1-15,0 1 16,0 0-16,0-1 16,0 1-16,0-1 15,0 1-15,-26 0 16,26-1-16,0 1 15,0 0-15,0-1 0,0 1 16,0 0-16,0-1 16,0 1-16,0 0 15,26-1-15,-26 1 16,0 0-16,26-1 16,-26 1-1,0 0-15,0-1 16,0 1-1,0 0-15,0-1 16,0 1-16,0 0 16,0-1-16,0 1 15,0 0-15,0-1 16,0 1-16,0 0 16,25-26-16,-25 25 15,0 1 1,26 0 15,-26-1-15,26-25-1,-26 26-15,0-1 16,25 1 0,-25 0-1,26-26 1,-26 25-1,0 1 1,26-26 0,-26 26-1,0-1 17,0 1 46,25-26-31,-25 26-16,26-26 0,-26 25-15,0-50 93,26 25-78,-26-26-15,25 26-16,1 0 31,0-26 32,-1 1-32,-25-1-31,26 26 0,-26-26 16,26 1-16,-1-1 15,-25 0-15,0 1 16,26-1-16,-26 1 0,0-1 15,0 0 1,0 1-16,0-1 0,-26 26 16,26-26-16,0 1 15,-25-1-15,25 0 16,-26 26-16,26-25 0,-26-1 16,26 0-1,-25 26-15,-1-25 16,26-1-1,-26 26-15,26-26 16,-25 1-16,-1-1 16,26 0-1,-26 1-15,1-1 16,25 0 0,-26 1-1,26-1 1,0 0-1,0 1-15,0-1 16,0 0 0,0 1-1,0-1 17,0 0-32,0 1 15,0-1 1,0 0-1,0 1 1,0-1 0,0 1-16,0-1 15,0 0 1,0 1 0,0-1 30,0 0 17,0 1-1,-26 25 48,26-26-95,-25 26 1,25-26 0,0 1 15,0-1 0,0 0 32,-26 26-48,26-25 48,0-1-32,0 0 0,-26 26-31</inkml:trace>
  <inkml:trace contextRef="#ctx0" brushRef="#br0" timeOffset="-68271">12238 7049 0,'-26'0'16,"52"0"31,0 26-32,-1-26-15,26 0 0,26 26 16,0-26-16,26 25 0,25 1 15,1-26-15,-1 26 16,26 25-16,25-25 0,-25-1 16,26 27-16,0-27 15,25 27-15,0-1 0,0-25 16,1 25-16,24 26 0,1-26 16,0 26-16,26 0 15,-26 0-15,0 0 0,25 0 16,-25 26-16,-26-1 0,1 1 15,-1-26-15,-25 26 16,-1-27-16,-25 1 0,26 26 16,-26-26-16,25-26 15,1 26-15,-26 0 0,25 0 16,-25 0-16,26 0 16,-26 0-16,0 0 0,0 0 15,-26 0-15,0 26 0,1-26 16,-27 0-16,1 25 15,-1-25-15,-25-25 0,26 25 16,-26 0-16,0-26 0,-26 0 16,26 26-16,0-26 15,0 1-15,-26-1 0,26 0 16,-25 1-16,25-27 16,-26 27-16,0-27 0,1 27 15,-1-27-15,0 1 16,1 0-16,-27-1 0,27 1 15,-1 0-15,-25-1 0,25 1 16,0 0-16,-25-1 16,25 1-16,-25-1 0,25 1 15,-25-26-15,25 26 16,-25-1-16,-1 1 0,1-26 16,25 26-16,-25-1 0,0-25 15,-1 26-15,1 0 16,0-26-16,-1 25 0,1-25 15,0 26-15,-1 0 16,1-1 0,0 1-1,-26-52 17</inkml:trace>
  <inkml:trace contextRef="#ctx0" brushRef="#br0" timeOffset="-67845">22372 10847 0,'-25'0'15,"-1"0"1,26 25 0,0 1 15,26 0-15,-26-1-16,25 1 15,1 0-15,0-1 0,-1 1 16,1 0-16,25 25 15,-25-26-15,-1 1 0,27 25 16,-27-25-16,-25 0 0,26 25 16,-26-25-16,0 25 15,0 0-15,-26-25 0,1 25 16,-27-25-16,1 25 16,0-25-16,0 0 0,-26 25 15,25-51-15,1 26 0,-26-1 16,26 1-16,25-26 15,-25 0-15,25 26 0,-25-26 16,25 0-16</inkml:trace>
  <inkml:trace contextRef="#ctx0" brushRef="#br0" timeOffset="-17328">13059 3868 0,'0'-26'0,"0"1"16,26-27-16,-26 1 16,25 25-16,-25-51 15,52 26-15,-27 25 0,26-25 16,1 26-16,25-1 0,0 0 16,0 26-16,0-25 15,25 25-15,-25 0 0,0 0 16,0 0-16,0 0 0,-26 0 15,-25 0-15,0 0 16,-1 25-16,-50-25 16,-1 26-16</inkml:trace>
  <inkml:trace contextRef="#ctx0" brushRef="#br0" timeOffset="-17124">13546 3611 0,'0'26'15,"0"0"-15,0-1 16,26 1-16,-26 0 16,26-1-16,-26 1 15,0 25-15,0-25 0,25 25 16,-25 1-16,0-1 0,26 0 16,-26-25-16,26 25 15,-26 1-15,25-27 0,1 27 16,0-27-16</inkml:trace>
  <inkml:trace contextRef="#ctx0" brushRef="#br0" timeOffset="-16749">14085 3894 0,'0'25'15,"-26"-25"-15,26 26 16,-25 0 0,25-1-16,-26 1 0,26 25 15,0-25-15,0 25 0,0-25 16,0 0-16,0 25 16,26-25-16,-1-1 0,1-25 15,0 26-15,-1-26 16,27 0-16,-27 0 0,27-26 15,-1 1-15,-25-1 0,-1 0 16,27 1-16,-52-1 16,25-25-16,-25 25 0,0 0 15,-25-25-15,-1 25 16,0 1-16,-25-1 0,25 0 16,1 26-16,-27 0 0,27 0 15,25 26-15,-26-26 16,26 26-16</inkml:trace>
  <inkml:trace contextRef="#ctx0" brushRef="#br0" timeOffset="-16335">14855 3894 0,'0'-26'0,"-26"26"16,1-26-16,-1 26 0,0 0 16,1 0-1,25 26-15,-26 0 0,26-1 16,0 27-16,0-27 0,0 27 16,0-27-16,0 27 15,26-27-15,-26 1 0,25 0 16,1-1-16,0-25 15,-1 0-15,1 0 0,25 0 16,-25 0-16,-1-25 0,1-1 16,0 0-16,-1 1 15,-25-27-15,0 27 0,0-27 16,0 1-16,-25 0 16,25 25-16,-26-25 0,0 25 15,1 0-15,-1 26 0,0 0 16,1 0-16,25 26 15,0 0-15,-26-26 0,26 25 16,0 1-16,0 0 16</inkml:trace>
  <inkml:trace contextRef="#ctx0" brushRef="#br0" timeOffset="-16104">15368 3227 0,'-26'0'15,"1"0"-15,25 51 16,0-25-16,0 51 16,0-26-16,0 26 0,0 0 15,0 0-15,0 0 16,25-26-16,-25 26 0,26-26 15,-26 1-15,26-1 0</inkml:trace>
  <inkml:trace contextRef="#ctx0" brushRef="#br0" timeOffset="-15720">16292 3355 0,'0'-26'16,"-26"1"-16,0 25 16,1 0-16,-27-26 0,1 26 15,0 26-15,-1-26 16,1 25-16,-26 1 0,26 25 16,-1-25-16,27 25 15,-1-25-15,26 25 0,0-25 16,26 25-16,-1-25 0,27-1 15,-1 27-15,0-27 16,26 1-16,0 0 0,-25-26 16,25 25-16,-26 1 0,0 0 15,-25-1-15,0 1 16,-26 0-16,0-1 0,0 1 16,-52 0-16,27-1 15,-27-25-15,-25 26 0,26 0 16,0-26-16,-1 0 15,27 0-15,-1 0 0,0-26 16,1 0-16</inkml:trace>
  <inkml:trace contextRef="#ctx0" brushRef="#br0" timeOffset="-15291">16933 3458 0,'-77'25'0,"26"-25"16,-1 0-16,1 0 16,25 0-16,1 0 0,25-25 15,25-1 1,27 26-16,25-26 0,0 1 15,25-1-15,27 0 0,-1 1 16,0-1-16,26 0 16,-26-25-16,1 25 0,-27 26 15,-25-25-15,0-1 0,-25 0 16,-27 26-16</inkml:trace>
  <inkml:trace contextRef="#ctx0" brushRef="#br0" timeOffset="-15060">17651 2893 0,'-25'-26'0,"-1"1"15,0 25-15,26-26 16,26 26 0,0 26-16,25-1 15,0 27-15,26-27 0,-25 27 16,50 25-16,-50-26 0,25 26 15,-26-26-15,-25 26 16,-26-25-16,-26 25 0,-25-26 16,-1 0-16,-25 0 0,0-25 15,0 0-15</inkml:trace>
  <inkml:trace contextRef="#ctx0" brushRef="#br0" timeOffset="-14208">18934 1764 0,'-25'-25'0,"25"-1"16,0-25-16,-26 25 0,26-25 15,0 25-15,0 0 16,0 1-16,26 50 15,-26 1-15,25 0 16,-25 25-16,26 26 0,-26-26 16,26 26-16,-26 0 0,0-26 15,25 26-15,-25-25 16,0-1-16,0-25 0,0-1 16,0 1-16,0 0 0,0-52 31,0 0-31,0 1 0,0-27 15,0 1-15,0 0 0,26-26 16,-26 0-16,0 0 16,0 0-16,26-26 0,-26 52 15,0-26-15,25 26 16,-25 25-16,26 0 0,-1 26 16,1 26-16,25 25 15,1 1-15,-27-1 0,52 0 16,-25 26-16,-1-25 15,26-1-15,-26 0 0,1 0 16,-1-25-16,0 25 0,1-51 16,-1 26-16,-25-26 15,-1 0-15,-25-26 0,26 1 16,-26-27-16,0 1 0,-26 0 16,1-26-16,-1 26 15,0-26-15,1 0 0,-27 25 16,27 1-16,25 0 15,-26 51-15,0 0 16,26 51-16,0-25 0,26 25 16</inkml:trace>
  <inkml:trace contextRef="#ctx0" brushRef="#br0" timeOffset="-13379">20243 1739 0,'25'-26'0,"1"0"0,0 1 16,-26-1 0,-26 52-1,26-1 1,-26 1-16,26 25 16,0-25-16,-25 25 0,25-25 15,0-1-15,25 1 0,1 0 16,0-1-16,-1 1 15,1-26-15,0 26 0,25-26 16,-25 0-16,25 0 16,0-26-16,-25 0 0,25 26 15,-25-25-15,-26-27 0,0 27 16,0-1-16,0-25 16,-51 25-16,-1-25 0,1 25 15,0 1-15,-1-1 16,1 26-16,25-26 0,1 26 15,-1 0-15,26 26 16,26-26-16,-1 26 16,27-1-16,-1-25 0,26 26 15,0-26-15,0 0 16,0 0-16,0 0 0,0 0 16,-26 0-16,0-26 0,1 26 15,-27-25-15,27 25 16,-52-26-16,0 0 15,-26 1 1,0 25-16,1-26 0,-27 26 16,27 0-16,-1 0 0,0 26 15,1-1-15,-1 1 16,26 0-16,0 25 0,0-25 16,26 25-16,-26-26 15,25 27-15,1-27 0,0 1 16,-1 0-16,1-26 0,0 25 15,-1-25-15,1 0 16,0-25-16,-1-1 0,1 0 16,0-25-16,-1 25 15,1-50-15,-26 24 0,26-25 16,-26 26-16,0-52 0,0 26 16,0 0-16,0 0 15,0 26-15,0-26 0,0 26 16,0 25-16,0 0 15,0 52-15,0 0 16,0-1-16,0 27 0,0 25 16,25-26-16,-25 26 15,26 0-15,0 0 0,-1 0 16,1 0-16,0-26 16,-1 1-16,1-1 0,-26 0 15,26-25-15,-1-1 0,-25 1 16</inkml:trace>
  <inkml:trace contextRef="#ctx0" brushRef="#br0" timeOffset="-13015">21833 1713 0,'0'-26'0,"0"1"16,26 25 31,0-26-32,25 26-15,-25 0 0,-1-26 16,27 26-16,-1-25 16,-25-1-16,-1 0 0,1 1 15,-26-1-15,0 0 0,-26-25 16,1 25-16,-1 1 16,0 25-16,-25-26 0,0 26 15,25 0-15,-25 0 16,25 0-16,0 26 0,1 25 15,-1-25-15,0 25 0,26 0 16,0 1-16,0-1 16,26 0-16,0 1 0,-1-1 15,27-26-15,-27 27 16,27-52-16,-1 25 0,0-25 16,26 0-16,-25 0 15,25-25-15,-26-1 0</inkml:trace>
  <inkml:trace contextRef="#ctx0" brushRef="#br0" timeOffset="-12798">22577 1456 0,'0'-51'0,"0"0"0,0 25 15,0-25-15,0 25 16,26 52 0,0-1-1,-1 27-15,1-1 0,0 0 16,-1 26-16,1 0 0,-26 0 15,26-25-15,-26 24 16,0 1-16,-26-25 0,0-27 16,1 27-16,-27-27 15,1 1-15,-26 0 0,26-26 16,-26 0-16</inkml:trace>
  <inkml:trace contextRef="#ctx0" brushRef="#br0" timeOffset="-12635">22244 738 0,'0'-51'0,"0"-1"15,0 78 17,26 0-32,-1-1 0,-25 1 15,26 0-15,0-1 0</inkml:trace>
  <inkml:trace contextRef="#ctx0" brushRef="#br0" timeOffset="-12293">23322 1046 0,'25'-26'0,"1"0"15,-26 1-15,0-1 16,-26 1-16,1-1 16,-27 0-16,1 26 0,0 0 15,-1 0-15,1 0 16,-26 0-16,51 0 0,-25 0 16,51 26-16,0 0 0,0-1 15,26 26-15,-1 1 16,27-1-16,-1 0 0,26 1 15,-26-1-15,26 0 0,-25 1 16,-27-1-16,1-25 16,-26-1-16,0 1 0,-51 0 15,-26-26-15,-52 0 16,-25 25-16,-25-25 0</inkml:trace>
  <inkml:trace contextRef="#ctx0" brushRef="#br0" timeOffset="-10168">19601 2919 0,'0'-26'0,"0"0"15,26 1-15,-26-1 0,51 26 16,-51-26-16,0 1 16,0-1-16,-25 26 15,-1 26 1,-25-26-16,25 51 0,-25-25 16,25 51-16,-25-26 15,25 0-15,26 26 0,-26 0 16,26-25-16,0-1 0,26 0 15,-26 1-15,51-27 16,-25 27-16,25-27 0,26-25 16,0 0-16,0 0 0,26 0 15,-26 0-15,0-25 16,0-1-16,0-25 0</inkml:trace>
  <inkml:trace contextRef="#ctx0" brushRef="#br0" timeOffset="-9730">20448 2816 0,'0'26'63,"0"-1"-63,0 1 15,0 0-15,0 25 0,26 0 16,-26 1-16,25-1 0,-25 0 16,26 1-16,-26-1 15,26 0-15,-26-25 0,25 0 16,-25-1-16,0 1 0,0-52 31,-25 1-31,-1-1 16,0-25-16,1-1 15,-1-25-15,0 0 0,1 0 16,-1-25-16,0-1 16,1-25-16,-1 25 0,26 1 15,0 25-15,0 0 0,26 25 16,-1 27-16,27-1 16,-27 0-16,52 26 0,-25 0 15,25 26-15,0 0 16,0-1-16,-26 27 0,0-27 15,0 27-15,-25-1 0</inkml:trace>
  <inkml:trace contextRef="#ctx0" brushRef="#br0" timeOffset="-9561">20422 2816 0,'-25'26'0,"-1"-26"15,0 25-15,26-50 31,26 25-31,0 0 16,-1-26-16,27 26 0,-1 0 16,0 0-16,1 0 0,-1 0 15,0 0-15</inkml:trace>
  <inkml:trace contextRef="#ctx0" brushRef="#br0" timeOffset="-9208">21295 2996 0,'-26'0'0,"52"0"31,-1 0-31,1-26 0,25 26 16,-25 0-16,51-26 0,-26 26 15,26-25-15,-26 25 16,1-26-16,-1 26 0,-25-26 16</inkml:trace>
  <inkml:trace contextRef="#ctx0" brushRef="#br0" timeOffset="-8864">22757 2637 0,'-26'-26'16,"26"0"-16,-25 26 16,25-25-16,-26-1 0,0 0 15,1 1-15,-27 25 0,27 0 16,-27 0-16,27 0 15,-26 25-15,25 1 0,0 0 16,1 25-16,-1-25 16,26 25-16,0 0 0,0 0 15,0 1-15,26 25 0,25-52 16,-25 27-16,25-27 16,26 27-16,-26-52 0,26 25 15,0-25-15,0 0 16,0-25-16,0 25 0,-26-52 15</inkml:trace>
  <inkml:trace contextRef="#ctx0" brushRef="#br0" timeOffset="-8658">23322 2354 0,'0'-51'0,"-26"0"0,26-1 16,0 27-16,-26-1 0,26 0 15,0 52 1,0 0-16,26 25 15,-26 0-15,26 1 16,-26-1-16,25 26 0,-25-26 16,26 26-16,-26 0 0,25 0 15,-25-26-15,0 26 16,26-25-16,-26-1 0,0 0 16</inkml:trace>
  <inkml:trace contextRef="#ctx0" brushRef="#br0" timeOffset="-8435">23809 2560 0,'0'-26'16,"0"52"0,26-1-1,-26 1-15,25 0 16,-25 25-16,26-26 0,-26 27 15,26-1-15,-26 0 16,25 1-16,1-1 0,-26-25 16,0 25-16,26-25 15</inkml:trace>
  <inkml:trace contextRef="#ctx0" brushRef="#br0" timeOffset="-8285">23989 2123 0,'-26'-51'0,"0"51"0,1-26 15,25 52 1,0 0-16,0-1 16,0 27-16</inkml:trace>
  <inkml:trace contextRef="#ctx0" brushRef="#br0" timeOffset="-6471">19447 4227 0,'0'-25'16,"0"-1"-16,0 0 0,26 1 16,-26-1-16,0 0 15,26 26-15,-26-25 0,0 50 16,0 1-1,0 0-15,25 25 0,-25 26 16,0 0-16,26 0 0,-26 0 16,0 25-16,0-25 15,26 0-15,-26 0 0,0-25 16,0 25-16,0-52 0,0 27 16,0-27-1,25-25 1,-25-25-16,0-1 15,26-25-15,-26-1 0,26 1 16,-1-26-16,1 0 0,0 0 16,-1 0-16,27 0 15,-27 26-15,1-1 0,25 27 16,-25 25-16,-1 25 16,27 1-16,-27 25 0,1 1 15,0 25-15,-26-26 0,25 26 16,-25 0-16,26 0 15,-26-26-15,0 1 0,0-1 16</inkml:trace>
  <inkml:trace contextRef="#ctx0" brushRef="#br0" timeOffset="-5969">20576 4663 0,'0'-25'0,"0"-1"15,26 0-15,-26-25 16,26 25-16,-26-25 0,0 25 16,25-25-16,-25 25 0,0 1 15,-25 25 1,-1 0-16,0 25 15,1 27-15,-1-1 16,-25 0-16,25 1 0,-25-1 16,25 26-16,0-26 0,26 1 15,0-1-15,0 0 16,0 1-16,0-27 0,0 1 16,26-26-16,0 26 15,-1-26-15,27 0 0,-27-26 16,27 0-16,-27 1 0,27-27 15,-27 27-15,1-52 16,0 25-16,-1 1 0,-25 0 16,26-1-16,-26 1 15,26 25-15,-26 1 0,25 25 16,-25 25-16,26 1 16,-1 25-16,-25-25 15,26 25-15,0 1 0,-1-1 16,-25-25-16,26-1 0,0 1 15,-1 0-15,1-26 16</inkml:trace>
  <inkml:trace contextRef="#ctx0" brushRef="#br0" timeOffset="-5592">21141 4432 0,'-26'-25'15,"26"-27"-15,-26 27 0,1 25 16,25-26-16,0 52 31,25-1-31,1 27 16,-26-27-16,26 27 15,-1-27-15,1 27 16,-26-1-16,26-25 0,-26-1 16,25 1-16,-25 0 0,0-1 15,26-25 1,-26-25-16,0-1 15,0 0-15,0-25 16,0 0-16,0-1 16,0 1-16,26 0 0,-26-1 15,25 27-15,1-1 0,0 1 16,-1 25-16,27 0 16,-27 25-16,1 1 0,25 25 15,-25 0-15,0 1 16,-26 25-16,25-26 0,1 26 15,-26-26-15,25 1 0,1-27 16,-26 1-16</inkml:trace>
  <inkml:trace contextRef="#ctx0" brushRef="#br0" timeOffset="-5160">22398 4432 0,'0'-25'15,"0"-1"1,-26 0-16,26 1 0,-25-1 16,25 1-16,-26-1 15,0 0-15,26 1 16,-25 25-16,-1 0 0,0 0 16,1 0-16,-1 25 15,0 27-15,1-27 0,-1 26 16,0 26-16,1-25 0,-1-1 15,26 26-15,-26-26 16,26 1-16,0-1 0,0-25 16,26-1-16,0 1 0,-1 0 15,1-26-15,0 0 16,25 0-16,-25-26 0,25 0 16,-25 1-16,-1-27 15,27 1-15,-27 0 0,1-1 16,-26 1-16,26 0 0,-1-1 15,-25 27-15,0-1 16,26 26-16,-26 26 0,25-1 16,-25 27-16,26-1 15,-26 0-15,26 26 0,-1 0 16,1 0-16,0-25 0,25-1 16</inkml:trace>
  <inkml:trace contextRef="#ctx0" brushRef="#br0" timeOffset="-4939">23039 4484 0,'-51'0'16,"0"0"-16,25 0 0,0 0 15,1 0-15,25-26 0,25 26 16,27 0-16,-27 0 15,27 0-15,25 0 0,-26 0 16,0 0-16,1 0 16,-27 0-16,1 0 0,0 0 15</inkml:trace>
  <inkml:trace contextRef="#ctx0" brushRef="#br0" timeOffset="-4565">24091 4355 0,'26'-25'16,"-26"-26"-16,0 25 0,0 0 15,0 1-15,0-1 16,0 0-16,-26 1 0,1 25 16,-1 0-16,0 25 0,-25-25 15,25 52-15,-25-27 16,25 27-16,-25-1 0,25 0 16,26 0-16,-25 1 15,25-1-15,0 0 0,25 1 16,1-27-16,25 27 0,-25-27 15,25 1-15,26-26 16,0 0-16,-25 0 0,24 0 16,1 0-16,0-26 0,0-25 15</inkml:trace>
  <inkml:trace contextRef="#ctx0" brushRef="#br0" timeOffset="-4364">24733 4073 0,'-26'-77'16,"26"0"-16,-26 0 15,26 26-15,-25 0 0,25 25 16,-26 0-16,26 78 31,26-27-31,-26 52 0,25-25 16,-25 25-16,26 0 0,0 0 16,-1 0-16,1 0 15,0-1-15,-1 1 0,1-25 16,0-1-16,-26 0 15,25 1-15</inkml:trace>
  <inkml:trace contextRef="#ctx0" brushRef="#br0" timeOffset="-4176">25040 4176 0,'0'-26'15,"0"1"-15,0-1 16,26 26-16,-26 26 15,0-1-15,26 27 0,-26-1 16,25 0-16,-25 0 16,26 1-16,-26 25 0,26-26 15,-26-25-15,0 25 0,25-25 16</inkml:trace>
  <inkml:trace contextRef="#ctx0" brushRef="#br0" timeOffset="-4033">25169 3663 0,'-26'-77'0,"26"25"15,-26 27-15,26-1 16,0 52-16,-25-1 16,-1 27-16</inkml:trace>
  <inkml:trace contextRef="#ctx0" brushRef="#br0" timeOffset="-2621">21526 5998 0,'25'-52'15,"-25"27"-15,26-1 16,-26 0-16,26-25 0,-26 25 16,25 1-16,-25-1 0,0 0 15,-25 1-15,-1 25 16,0 0-16,-25 0 0,25 0 16,-25 25-16,0 27 15,25-27-15,-25 27 0,25-1 16,0 0-16,26-25 0,0 25 15,0-25-15,0-1 16,0 1-16,26-26 0,0 0 16,25 0-16,-25 0 15,-1 0-15,27 0 16,-1-26-16,-25 1 0,-1-1 16,27 1-16,-27-1 15,-25 0-15,26-25 0,-26 25 16,25 1-16,-25-1 15,0 0-15,0 52 16,-25 0 0,25-1-16,0 1 15,0 0-15,25-26 16,-25 25-16,26-25 0,0 0 16,-1 0-1,1 0-15,0 0 0,-26-25 16,25-1-16,1 0 15,0 1-15,-1-1 0,-25 0 16,0 1-16,0-27 0,0 27 16,-25-27-16,-1 27 15,-25-1-15,-1-25 0,-25 25 16,26 26-16,-26 0 16,-25 0-16,25 0 0,0 26 15,0-1-15,0 27 0,25-1 16,1 0-16,0 26 15,25 0-15,26 0 0,0 0 16,26 26-16,-1-26 16,27 25-16,-1-25 0,0-25 15,26 25-15,0-26 0,0-25 16,0-1-16,0-25 16,26 0-16,-26-25 0,0-27 15,0 1-15,0 0 16,-26-26-16,0 0 0</inkml:trace>
  <inkml:trace contextRef="#ctx0" brushRef="#br0" timeOffset="-1956">22680 5459 0,'-26'-26'0,"1"26"16,-1 0-1,26 26 1,0-1-16,0 1 15,0 0 1,0-52 62,0 52-47,0-1-15,0 1-16,0 25 0,0-25 16,26 25-16,-26 1 15,0-1-15,25 26 0,-25-26 16,26-25-16,0 25 16,-1-25-16,1-1 0,25 1 15,-25 0-15,25-26 0,1 0 16,-1 0-16,0 0 15,1-26-15,-27 0 0,27 1 16,-1-26-16,-25-1 0,-1 1 16,1 0-16,0-26 15,-26 25-15,0-25 0,0 26 16,0 0-16,0-1 16,0 1-16,-26 25 0,0 26 15,1 0 1,-1 26-1,26 0-15,0-1 0,0 1 16,0 0-16,26-1 16</inkml:trace>
  <inkml:trace contextRef="#ctx0" brushRef="#br0" timeOffset="-1735">23655 5433 0,'0'-26'0,"0"1"32,0 50-17,26 1-15,-26 25 16,0-25-16,25 51 0,-25-26 16,26 1-16,0 25 0,-26-26 15,25 0-15,-25 1 16,26-1-16,-26-25 0,26-1 15,-26 1-15</inkml:trace>
  <inkml:trace contextRef="#ctx0" brushRef="#br0" timeOffset="-1230">24425 5459 0,'-26'0'15,"26"-26"-15,-26 26 16,26-26-16,-25 1 16,-1 25-1,0 0 1,1 0-16,25 25 15,-26 1-15,0 0 0,26-1 16,0 1-16,0 0 0,0-1 16,26 1-16,25 0 15,1-1-15,25 27 0,-26-27 16,26 1-16,-26 0 16,1-1-16,-1 1 0,-25 0 15,-1-1-15,-25 1 0,-25 0 16,-27-1-16,1-25 15,0 26-15,-1-26 0</inkml:trace>
  <inkml:trace contextRef="#ctx0" brushRef="#br0" timeOffset="-1048">24399 5356 0,'0'-51'0,"0"-1"16,0 27-16,0-1 0,0 1 15,0-1-15,26 26 0,-1-26 16,27 26-16,-1 0 16,0 0-16,26 0 0,0 26 15,0-26-15,-25 0 16,25 0-16</inkml:trace>
  <inkml:trace contextRef="#ctx0" brushRef="#br0" timeOffset="-804">25323 4843 0,'-26'0'16,"0"26"-16,26-1 16,0 27-16,0-1 15,0 26-15,-25 0 0,25 0 16,0 25-16,0-25 0,0 26 15,0 0-15,-26-26 16,26 0-16,0 0 0,0 0 16,0-52-16,0 27 15,0-27-15,0 1 0</inkml:trace>
  <inkml:trace contextRef="#ctx0" brushRef="#br0" timeOffset="-486">26298 5305 0,'-77'-52'32,"51"52"-32,-25 0 0,-1-25 15,1 25-15,25 0 0,-25 25 16,0 1-16,25 0 15,-25-1-15,25 1 0,1 25 16,-1 1-16,26-1 0,0 0 16,0 1-16,0-1 15,0 26-15,26-51 0,-1 25 16,1 0-16,25-25 16,0 0-16,26-1 0,0-25 15,0 0-15,0-25 0,26-1 16,0-25-16,-1 25 15,-25-25-15</inkml:trace>
  <inkml:trace contextRef="#ctx0" brushRef="#br0" timeOffset="-234">26836 5151 0,'0'-26'16,"-25"1"-16,25-1 15,0 0-15,25 52 47,-25 25-47,0 1 16,26-1-16,-26 0 0,0 26 16,26 0-1,-1 51-15,-25-51 0,26-25 16,-26-1-16,0 0 0,26 1 15</inkml:trace>
  <inkml:trace contextRef="#ctx0" brushRef="#br0" timeOffset="1188">25708 841 0,'-52'-77'0,"52"25"16,-25-25-16,-1 0 0,26 26 16,0-26-16,0 26 15,26-1-15,-1 1 0,1 25 16,25 26-16,1 0 0,50 0 16,1 0-16,51 0 15,0 52-15,25-27 0,27 27 16,-1-1-16,-26 0 15,1 26-15,0 0 0,-52 0 16,0 26-16,-51 0 0,-26-1 16,-25 26-16,-26-25 15,-26 25-15,-25 1 0,-26-27 16,0 27-16,-25-27 16,-1-25-16,26 26 0,-77 51 15,128-77-15,1 0 16,25 0-16,25 0 15,1 0-15,25 0 0,1-1 16,25 1-16,25 0 0,-25 0 16,0 0-16,26 0 15,-26 0-15,25 0 0,-25 0 16,26 0-16,-26-25 16,0 24-16,-26 1 0,1 0 15,-1-25-15,0 25 16,-51-26-16,0 26 0,0-26 15,-25 1-15,-1-1 0,-25-25 16,25 25-16,-25-25 16,-1-1-16,27 27 0,-1-27 15,26 26-15,26 1 0,25 25 16,0 0-16,52 25 16,-1 1-16,27 0 0,-1 25 15,26 0-15,-26 0 16,-25-25-16,0 25 0,-27-25 15,-24 0-15,-52-1 16,-52-25-16,1-25 0,-77-1 16,-26 0-16,-26-25 0,-51-26 15,-25 0-15</inkml:trace>
  <inkml:trace contextRef="#ctx0" brushRef="#br0" timeOffset="8826">22834 353 0,'-51'-26'0,"25"-25"16,-25 25-16,-1 1 0,1-1 16,-26 0-16,-25 1 15,-1-1-15,0 1 0,-51 25 16,0-26-16,-25 0 16,-26 26-16,-26-25 0,-26 25 15,1 0-15,-1 0 0,0 0 16,1 25-16,51 1 15,-26 25-15,51 26 0,26 0 16,26 0-16,0 26 16,-1 25-16,27 0 0,-1 26 15,0 26-15,1 25 0,25 0 16,-26 26-16,26 0 16,0 26-16,26 25 0,0-26 15,-1 27-15,52-1 0,0 0 16,52 26-16,-1-26 15,26 0-15,51 1 0,26-27 16,0 26-16,51-25 16,-25 0-16,51-1 0,0-25 15,0-26-15,25 1 0,26-27 16,1 1-16,25-52 16,25 0-16,1-25 0,-1 0 15,26-52-15,26 0 16,-26 1-16,26-52 0,-26 0 15,1-26-15,-53 0 0,27-51 16,-52 0-16,-25-25 16,-26-27-16,0-25 0,-52 0 15,26-51-15,-51 0 16,26 0-16,-26-26 0,-26 0 16,0-26-16,1 1 0,-52 25 15,25-26-15,-25-25 16,-25 26-16,-27-27 0,-25-25 15,-25 26-15,-78-26 16,-25-25-16,-78-1 0,-76 1 16,-103-1-16,-76 1 0,-130 50 15,-101 1-15,-78 51 16,-154 26-16</inkml:trace>
  <inkml:trace contextRef="#ctx0" brushRef="#br0" timeOffset="14495">25477 7255 0,'-26'0'0,"26"-26"16,26 0-16,-1 26 15,1-25-15,0 25 16,-1-26-16,1 26 0,25 0 16,-25 0-16,25 0 15,1 0-15,-1 0 0,0 51 16,26-25-16,0 25 16,0 26-16,0 0 0,0 26 15,26 25-15,-52 26 0,26 0 16,-26 26-16,1-1 15,-27 1-15,1-1 0,-26-25 16,0 26-16,0-26 16,-26-26-16,1 0 0,25 1 15,-26-27-15,0-25 0,26 0 16,-25 0-16,25-25 16,-26-27-16,26 1 0,-26-26 15,1 0-15,-1-26 16</inkml:trace>
  <inkml:trace contextRef="#ctx0" brushRef="#br0" timeOffset="14892">26067 9359 0,'-26'0'16,"26"25"15,0 1-31,-26-1 15,26 27-15,0-1 16,0 0-16,0 1 0,26 25 16,0-26-16,-1 0 0,1 1 15,25-1-15,1-25 16,25-26-16,25 0 0,-25-26 16,26 0-16,25-25 15,-25 0-15,-1-1 0,1 1 16,-26 0-16,0-1 0,-26 27 15,1-1-15</inkml:trace>
  <inkml:trace contextRef="#ctx0" brushRef="#br0" timeOffset="24058">18088 1892 0,'0'-25'0,"0"-1"16,0 0-16,25 1 15,-25-1-15,26 1 0,0-1 16,-26 0-16,25 26 16,-25-25-16,26 25 15,-26 25 1,26 1-16,-1 0 15,1 25-15,-1 0 0,1-25 16,25 25-16,-25 0 16,0-25-16,25 0 0,-25-1 15,-1 1-15,27-26 0,-27-26 16,27 1-16,-1-1 16,0-25-16,1-1 0,25-25 15,0 1-15,0-27 0,-26 0 16,26 1-16,0 25 15,0-26-15,-26 52 0,0-1 16,-25 1-16,0 51 16,-1 26-16,-25-1 0,0 52 15</inkml:trace>
  <inkml:trace contextRef="#ctx0" brushRef="#br0" timeOffset="24560">18575 3227 0,'0'-26'0,"26"0"0,-26 1 16,25-1-16,1 0 15,0 1-15,-26-1 0,25 0 16,1 26-16,0 0 15,-26 26-15,0 0 16,25 25-16,-25-25 0,26 25 16,-26 0-16,0-25 15,26 25-15,-26-25 0,25 0 16,-25-1-16,26 1 0,0-26 16,-1-26-1,27 26-15,-27-25 0,52-27 16,-26 27-16,26-52 15,0 25-15,0-25 0,26-25 16,0 25-16,-1-26 0,1 26 16,0 0-16,-1 0 15,-25 26-15</inkml:trace>
  <inkml:trace contextRef="#ctx0" brushRef="#br0" timeOffset="25201">18960 5125 0,'0'-25'0,"26"-1"15,-26 0 1,0 1-1,0 50 1,0 1-16,0 0 16,0 25-16,0 0 0,25 0 15,-25-25-15,26 25 16,-26 1-16,26-27 0,-1 1 16,1-26-16,-1 0 15,1 0-15,0-26 0,25 1 16,0-1-16,26-25 0,-25-1 15,25-24-15,0-1 16,25 0-16,-25 0 0,0 0 16,0 0-16,0 0 15,0 25-15,-26 1 0,1 25 16,-1 26-16</inkml:trace>
  <inkml:trace contextRef="#ctx0" brushRef="#br0" timeOffset="25723">19832 6151 0,'26'-25'0,"0"-1"0,-1 26 16,1-26-16,-1 1 15,-25-1-15,26 26 0,0 0 16,-26 26 0,25-1-1,-25 27-15,0-27 0,26 27 16,-26 25-16,26-26 16,-26 0-16,25 1 0,1-1 15,0-25-15,-1-1 16,27 1-16,-1-26 0,0-26 15,26 1-15,26-1 16,-26-25-16,51-26 0,-25 0 16,25 0-16,-25 0 0,25-26 15,0 26-15,-25 0 16,-26 0-16,26 26 0,-52 25 16,0 1-16,0 25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50:31.528"/>
    </inkml:context>
    <inkml:brush xml:id="br0">
      <inkml:brushProperty name="width" value="0.05" units="cm"/>
      <inkml:brushProperty name="height" value="0.05" units="cm"/>
      <inkml:brushProperty name="color" value="#ED1C24"/>
      <inkml:brushProperty name="fitToCurve" value="1"/>
    </inkml:brush>
  </inkml:definitions>
  <inkml:trace contextRef="#ctx0" brushRef="#br0">107 923 0,'0'-25'0,"26"25"0,-26-51 15,0 25-15,26 0 16,-26 1-16,0-1 0,0 0 16,0 1-1,0 50 1,0 1-16,0 25 16,0-25-16,0 25 0,0 26 15,0 0-15,25 26 0,-25 76 31,0-76-31,0 0 0,-25-1 0,25 26 16,-26-25-16,26-26 0,-26 26 16,1-26-16,25 0 15,-26 0-15,26 0 16,-26-26-16,1 0 0,25 1 16,0-1-16,0-25 0,0-1 15,0 1-15,0-1 0,25-25 16,1 0-16,0 0 15,25-25-15,0-1 0,26 26 16,0-25-16,0-1 16,26 0-16,25 1 0,0-1 15,26 0-15,26 1 0,0-1 16,-1 26-16,26-26 16,1 1-16,-27 25 0,1-26 15,-26 26-15,0 0 16,-52 0-16,-25 0 0,0 0 15,-51 0-15,0 0 0,-52 0 16,0 0 0,-25-26-16,25 26 15,1 0-15,-1-25 16,0 25-16,1-52 0,-1 27 16,26-27-16,0 1 0,0-26 15,26 0-15,-1-26 16,-25 1-16,26-26 0,0 25 15,-26-25-15,25-1 16,1 1-16,-26 0 0,26 0 16,-26 25-16,25-25 0,-25 25 15,26 0-15,-26 1 16,26 25-16,-26 0 0,25 25 16,-25 27-16,0-26 15,0 25-15,-25 26 0,-1 0 16,0 0-16,1 0 0,-27 0 15,1 0-15,0 26 16,-26-26-16,0 25 0,-26 1 16,0-26-16,-25 25 0,0 1 15,0 0-15,-26-1 16,0 1-16,-26 0 0,1-1 16,-1 1-16,0 0 15,26-1-15,0 1 0,26-26 16,26 26-16,25-26 0,25 25 15,1 1-15,25 0 16,26-1-16,0 1 16,26 0-16,0-26 15</inkml:trace>
  <inkml:trace contextRef="#ctx0" brushRef="#br0" timeOffset="504">1441 1077 0,'26'0'0,"0"0"16,-1-25-16,1 25 16,-26-26-16,26 0 0,-1 26 15,1-25-15,-26-1 16,0 0-16,-26 26 0,1-25 16,-1 25-16,-51 0 0,26 0 15,-26 25-15,0 1 16,-26 0-16,26-26 0,0 51 15,0-25-15,26-1 0,25 1 16,26 0-16,26-26 16,25 25-16,26 1 0,0 0 15,26 25-15,25-25 16,-25-1-16,-1 1 0,1 0 16,-26 25-16,0-25 0,-26-1 15,-25 27-15,-26-27 16,-26 1-16,1 25 0,-52-25 15,0 0-15,0-1 0,-26 1 16,26-1-16,-25-25 16,25 0-16,0-25 0,25-1 15</inkml:trace>
  <inkml:trace contextRef="#ctx0" brushRef="#br0" timeOffset="746">1364 847 0,'0'-52'0,"0"27"0,0-27 16,0 27-16,0-1 0,0 0 15,0 1-15,0 50 32,0 1-32,0 25 15,0 26-15,0 26 0,0-1 16,0 27-16,0-1 0,-25 0 15,25 26-15,-26 0 16,26-26-16,0 26 0,-25-25 16,25-1-16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49:41.613"/>
    </inkml:context>
    <inkml:brush xml:id="br0">
      <inkml:brushProperty name="width" value="0.05" units="cm"/>
      <inkml:brushProperty name="height" value="0.05" units="cm"/>
      <inkml:brushProperty name="color" value="#ED1C24"/>
      <inkml:brushProperty name="fitToCurve" value="1"/>
    </inkml:brush>
  </inkml:definitions>
  <inkml:trace contextRef="#ctx0" brushRef="#br0">23501 1995 0,'-25'-26'0,"-1"0"15,0 26-15,-25-25 0,25-1 16,1 26-16,-27 0 15,27 0-15,-1 0 0,-25 0 16,25 0-16,26 26 16,-25-1-16,-1 1 0,26 0 15,0-1-15,-26 27 0,26-1 16,0 0-16,26 1 16,-26-27-16,26 27 0,-1-27 15,1 27-15,0-27 0,25-25 16,0 26-16,-25-26 15,25 0-15,26 0 0,-26-26 16,1 1-16,25-1 16,-26-25-16,0 25 0,-25-25 15,0-1-15,-1 1 0,-25 0 16,0-1-16,0 1 16,-25 25-16,-1 1 0,0-27 15,1 52-15,-27-25 16,27 25-16,-1 0 0,-25 25 15,25 1-15</inkml:trace>
  <inkml:trace contextRef="#ctx0" brushRef="#br0" timeOffset="493">23399 2405 0,'-26'0'0,"26"26"0,-26-26 16,26 26-16,-25-1 15,-1 1 1,0 0-16,26-1 0,-25 27 16,-1-27-16,1 1 0,-1 25 15,26-25-15,0-1 16,-26 1-16,26 0 0,0-1 15,0 1-15,26-26 16,0 26-16,-1-1 16,1-25-16,25 0 15,-25 0-15,25 0 0,0 0 16,1 0-16,-1 0 0,-25 0 16,25-25-16,0 25 15,-25 0-15,25 0 0,-25-26 16,0 26-16,-1-26 0,1 1 15,0-1 1,-26-25-16,25 25 0,-25 0 16,0 1-16,0-26 15,0 25-15,-25 0 0,-1 1 16,0-1-16,1 0 0,-1 1 16,0-1-16,-25 26 15,25-26-15,1 26 0,-1-25 16,0 25-16,1 0 15</inkml:trace>
  <inkml:trace contextRef="#ctx0" brushRef="#br0" timeOffset="-972">24271 3611 0,'0'-26'0,"-26"26"0,1-25 15,-1-1 1,0 26-16,26-26 0,-25 26 16,-1 0-16,0 0 0,1 0 15,-1 26-15,-25 0 16,25-1-16,-25 1 0,25 25 16,-25-25-16,25 25 15,1 1-15,25-27 0,-26 27 16,26-27-16,26 27 0,-26-27 15,25 1-15,27 0 16,-27-1-16,27-25 0,-1 26 16,0-26-16,0 0 15,-25-26-15,25 26 0,1-25 16,-27-27-16,27 27 0,-27-1 16,1-25-16,-26-1 15,26 27-15,-1-27 0,-25 27 16,0-27-16,0 27 15,-25-1-15,-1 26 0,0-26 16,-25 26-16,25 0 16,-25 26-16</inkml:trace>
  <inkml:trace contextRef="#ctx0" brushRef="#br0" timeOffset="-515">23938 3893 0,'0'52'0,"0"-27"16,0 1-1,0 0-15,0-1 0,0 1 16,0 0 0,0-1-16,-26 1 0,26 0 15,-26-1-15,26 27 0,-25-27 16,25 1-16,-26 25 16,26-25-16,-26 25 0,26-25 15,0-1-15,0 1 16,26 0-16,0-1 0,-26 1 15,25 0-15,27-26 0,-27 25 16,1-25-16,25 0 16,0 0-16,1 0 15,-1 0-15,0 0 0,1 0 16,25-25-16,-26 25 0,0-26 16,-25 0-16,25 26 0,-25-25 15,0-1-15,-1 0 16,1-25-1,0 0-15,-26 25 0,0 0 16,0-25-16,-26 26 0,26-1 16,-26 0-16,26-25 0,-25 25 15,-1 1-15,0-1 16,1 26-16,-1-26 0,-25 26 16,25-25-16,0 25 15,1 0-15,-1 0 0,0 0 16,1 0-16</inkml:trace>
  <inkml:trace contextRef="#ctx0" brushRef="#br0" timeOffset="-38811">19679 3662 0,'0'-25'16,"0"-1"-1,0 0-15,0 1 16,0-1-16,0 0 31,-26 26-31,0 0 16,1 26-16,-1 0 0,0-1 16,-25 1-16,25 0 15,1 25-15,-27-25 0,27 25 16,-1 0-16,26 1 15,-26-27-15,26 27 0,0-27 16,26 1-16,-26 25 0,26-25 16,25 0-16,-25-26 15,25 25-15,0 1 0,1-26 16,25 0-16,-26 0 0,0 0 16,0 0-16,-25-26 15,25 1-15,-25-1 0,0 0 16,-1 1-16,-25-1 15,0-25-15,-25 25 0,-1-25 16,0-1-16,1 27 0,-1-1 16,0-25-16,1 25 15,-1 26-15,1-26 0,-1 26 16,0 0-16</inkml:trace>
  <inkml:trace contextRef="#ctx0" brushRef="#br0" timeOffset="-38217">19576 4176 0,'0'25'15,"0"1"1,0 0-1,-26-26-15,26 25 0,0 1 16,-25-1-16,-1 1 16,26 25-16,-26-25 0,1 25 15,25-25-15,-26 25 16,26-25-16,-26 25 0,26-25 16,0 0-16,0 25 0,26-25 15,-26-1 1,26-25-16,25 0 0,-25 26 15,25-26-15,0 0 0,1 0 16,-1-26-16,0 26 16,0 0-16,1 0 0,-1-25 15,0 25-15,1 0 16,-1 0-16,0 0 0,-25 0 16,25 0-16,-25 0 0,25 0 15,-25 0-15,0 0 16,25 0-16,-25 0 15,-1 0-15,-25-26 32,-25 0-32,-1 1 15,-25-1-15,25 0 16,-25 1-16,-1-1 0,27-25 16,-27 25-16,1-25 15,0 25-15,25-25 0,0-1 16,1 27-16,-1-1 0,26 1 15,-26-1-15,26 0 16,0 1-16</inkml:trace>
  <inkml:trace contextRef="#ctx0" brushRef="#br0" timeOffset="-40006">17729 3021 0,'25'0'15,"-25"-26"-15,0 1 16,0-1 0,-25 26-16,25-26 0,-26 26 15,0 0-15,1-25 0,-1 25 16,0 0-16,-25 25 15,25-25-15,1 26 0,-1 0 16,0 25-16,1-25 16,-1 25-16,26-25 0,0 25 15,0 0-15,0-25 0,0 25 16,26-25-16,25 0 16,-25-1-16,25 1 0,0 0 15,1-26-15,-1 0 0,0 0 16,1 0-16,25-26 15,-26 0-15,-25 1 0,25-1 16,-25-25-16,-1 25 16,1-25-16,-26-1 0,0 1 15,0 25-15,0-25 0,-26 0 16,1 25-16,-1 0 16,0 1-16,1-1 0,-1 26 15,0 0-15,1 0 16,-1 26-16,26-1 0,-26 1 15</inkml:trace>
  <inkml:trace contextRef="#ctx0" brushRef="#br0" timeOffset="-39435">17677 3483 0,'-25'0'16,"25"25"0,-26-25-16,26 26 15,-26 0 1,1-1-16,25 27 0,-26-27 16,0 27-16,1-1 15,-1-25-15,0 25 0,1 0 16,25-25-16,-26 25 0,26-25 15,0 0-15,0-1 16,0 1-16,26-26 0,-26 26 16,25-26-16,1 0 0,0 0 15,-1 0-15,1-26 16,25 26-16,-25 0 0,25-26 16,1 26-16,-1 0 15,0 0-15,1 0 0,-1 0 16,0 0-16,1 0 0,-1 0 15,0 0-15,-25 0 16,-1 0-16,27 0 0,-27 0 16,1 0-1,-26-25-15,0-1 16,-26 0-16,1 1 16,-1-27-1,0 27-15,1-1 0,-1-25 16,-25 25-16,25-25 15,1-1-15,-1 27 0,0-27 16,1 27-16,25-1 16,-26 0-16,0 26 15,26 26 1,0 0-16</inkml:trace>
  <inkml:trace contextRef="#ctx0" brushRef="#br0" timeOffset="-41259">17421 1276 0,'-26'-25'0,"52"-1"15,-1 26 1,-25 26-1,-25-1 1,25 1-16,-26 0 0,0 25 16,26 0-16,0-25 0,0 25 15,0 1-15,0-1 16,0 0-16,26-25 0,0 25 16,-1-25-16,1-1 0,0-25 15,25 26-15,0-26 16,-25 0-16,25 0 0,1-26 15,-1 1-15,0-1 16,1 1-16,-27-27 0,1 1 16,0 25-16,-26-25 0,0-26 15,-26 26-15,-25-1 16,25 1-16,-25 0 0,-1-1 16,1 27-16,0-1 15,-1 0-15,1 26 0,0 0 16,25 26-16,26 0 0</inkml:trace>
  <inkml:trace contextRef="#ctx0" brushRef="#br0" timeOffset="-40569">17446 1918 0,'0'-26'16,"26"26"-1,-26-26 1,0 52 15,-26-26-31,26 26 0,-25-26 16,-1 25-16,0 1 16,1 0-16,-1 25 0,0-25 15,1-1-15,25 1 0,-26 0 16,1-1-16,25 1 15,0 0-15,0-1 0,0 1 16,25-26 0,1 0-16,-1 0 15,1 0-15,0 0 0,25 0 16,-25 0-16,25-26 16,0 26-16,1 0 0,-27 0 15,27-25-15,-27 25 16,27 0-16,-27 0 0,27-26 15,-27 26-15,1 0 16,0 0-16,-1 0 0,1 0 16,0-26-16,-1 26 0,1 0 15,-26-25 1,0-1-16,0 0 16,0 1-16,-26-1 15,1 0-15,25 1 16,-26-1-16,-25 0 0,51 1 15,-26 25-15,0-26 16,1 26-16,25-26 0,-26 26 16,0 0-1,26 26 1</inkml:trace>
  <inkml:trace contextRef="#ctx0" brushRef="#br0" timeOffset="-36535">21295 2097 0,'-26'0'0,"1"-25"15,-1-1 1,26 0-16,-51 26 16,25-25-16,0 25 15,1 0-15,-1 0 16,-25 25-16,25-25 0,0 26 16,-25 0-16,25 25 15,1-25-15,25-1 0,-26 27 16,26-1-16,0-25 0,0 25 15,0-25-15,26 25 16,-1-25-16,1-1 0,0 27 16,25-52-16,-25 25 15,25 1-15,-25-26 0,25 0 16,0 0-16,-25 0 0,25 0 16,-25 0-16,0-26 15,-1 1-15,1-1 0,0 0 16,-1-25-16,-25 25 15,0-25-15,-25 0 0,25-1 16,-26 1-16,0 0 0,1 25 16,-1 0-16,0 1 15,1-1-15,-1 26 16,0 0-16,1 0 16,25 26-16,-26-1 0,26 1 15</inkml:trace>
  <inkml:trace contextRef="#ctx0" brushRef="#br0" timeOffset="-35902">21141 2636 0,'0'26'0,"0"-1"31,-26-25-15,26 26-16,-25 0 16,-1-26-16,26 51 0,-26-25 15,1-1-15,-1 27 0,26-27 16,-26 1-16,26 25 16,0-25-16,0 0 0,0-1 15,0 27-15,0-27 16,26 1-16,0 0 15,-1-1-15,1 1 16,0-26-16,-1 0 16,27 26-16,-27-26 0,1 0 15,25 0-15,-25 0 16,0 0-16,25 0 0,-25 0 16,25-26-16,-25 26 15,-1 0-15,26 0 0,-25 0 16,0 0-16,-1 0 0,1 0 15,0 0-15,-26-26 16,0 1 0,0-1-16,0 0 15,-26 1-15,0-1 16,26-25-16,-25 25 0,-1 0 16,0-25-16,1 25 15,-1-25-15,1 25 0,25 1 16,-26-1-16,0 0 0,26 1 15,-25 25-15,25-26 16,-26 26-16,26-26 16,0 1 31</inkml:trace>
  <inkml:trace contextRef="#ctx0" brushRef="#br0" timeOffset="-37653">19602 1943 0,'0'-25'0,"-26"25"16,26-26-16,-26 26 16,26-26-16,-25 26 15,-1 0-15,0 0 16,1 26-16,-1-26 15,-25 26-15,25-1 0,0 1 16,1 0-16,-1 25 16,26-25-16,-26 25 0,26 0 15,0-25-15,0 25 0,0 1 16,26-27-16,0 1 16,25 0-16,-25-1 0,25 1 15,-25 0-15,25-26 16,0 0-16,1 0 0,-1 0 15,-25-26-15,25 0 0,-25 1 16,-1-1-16,1-25 16,-1 25-16,-25-25 0,0 25 15,0-25-15,-25 25 16,-1 0-16,1-25 0,-1 25 16,0 26-16,1-25 0,-1 25 15,0 0-15</inkml:trace>
  <inkml:trace contextRef="#ctx0" brushRef="#br0" timeOffset="-37077">19499 2380 0,'0'25'31,"-26"-25"-15,26 26-1,-25 0-15,-1-1 0,0 1 16,1 0-16,-1-1 0,0 1 16,1 0-16,-1-1 15,26 1-15,-26-1 0,26 27 16,0-27-1,26 1-15,-26 0 0,26-26 16,-1 25-16,27-25 0,-27 0 16,27 0-16,-1 0 15,-25 0-15,25 0 0,0 0 16,-25 0-16,25 0 0,1 0 16,-27-25-16,26 25 15,1 0-15,-27 0 0,1 0 16,0 0-16,25 0 15,-25 0-15,-1 0 16,1-26-16,-26 0 16,-26 1-1,1-1-15,25 0 16,-26 26-16,0-25 16,1-1-16,-27 1 0,27-1 15,-1 0-15,0 1 16,1-1-16,-1 0 0,1 1 15,25-1-15,0 0 16,25 26 15,-25-25-31</inkml:trace>
  <inkml:trace contextRef="#ctx0" brushRef="#br0" timeOffset="-32697">21090 7049 0,'0'-26'16,"0"1"-1,0-1-15,0 0 16,-26 26-16,26-25 15,-26 25-15,-25 0 16,25 0-16,1 0 16,-27 0-16,1 25 15,0-25-15,-1 26 0,27 0 16,-26-1-16,25 1 0,0 0 16,1-1-16,-1 1 15,26 25-15,0-25 0,0 0 16,0-1-16,0 1 15,26 0-15,25-1 0,-25 1 16,25 0-16,0-26 0,0 25 16,26-25-16,-25 26 15,-1-26-15,26 0 0,-26-26 16,1 26-16,-1-25 0,0-1 16,-25 0-16,0 1 15,-26-1-15,0 0 0,0-25 16,0 25-16,-26-25 15,0 25-15,1-25 0,-1 25 16,0 1-16,1-1 0,-1 0 16,0 1-16,1 25 15,-1 0-15</inkml:trace>
  <inkml:trace contextRef="#ctx0" brushRef="#br0" timeOffset="-32104">20884 7511 0,'0'26'0,"26"-1"0,-26 1 15,0 0 1,-26-1-16,1 1 15,25 0-15,-52-26 0,27 25 16,-1 1-16,0 25 16,-25-25-16,26-1 0,-1 1 15,0 0-15,26 25 16,-25-25-16,25-1 0,0 1 16,0 0-16,0-1 0,25-25 15,-25 26-15,26-26 16,0 0-16,-1 26 15,26-26-15,-25 0 16,0 0-16,25 0 0,0 0 16,1 0-16,-1 0 0,0 0 15,1 0-15,-1 0 16,0 0-16,-25 0 0,25 25 16,1-25-16,-27 0 15,1 0-15,0 0 0,-1 0 16,1 0-16,-26-25 15,0-1 1,-26 0-16,26 1 16,-25-1-16,-1 0 15,0-25-15,1 25 0,-1-25 16,0 0-16,1-1 0,25 1 16,-26 0-16,0 0 15,1-52 1,25 77-16,0-25 0,0 25 15,-26 26-15</inkml:trace>
  <inkml:trace contextRef="#ctx0" brushRef="#br0" timeOffset="-33879">19627 7023 0,'0'-25'0,"0"-1"16,-25 26 0,25-26-16,-26 26 0,26-25 15,-26 25-15,1 0 16,-1-26-16,0 26 15,1 0-15,-1 0 0,0 0 16,1 26-16,-1-26 16,0 25-16,1 1 0,-1 0 15,26 25-15,-26-25 0,1 25 16,25 0-16,0-25 16,0 25-16,25-25 0,-25 0 15,26 25-15,0-25 16,25-26-16,-25 25 0,25-25 15,0 0-15,1 0 16,50 0-16,-50-25 16,-1 25-16,-25-26 0,-1 0 15,1-25-15,-1 25 16,-25 1-16,0-27 0,0 27 16,-25-27-16,-1 27 0,1-27 15,-1 27-15,0-1 16,-25 26-16,25-26 0,1 26 15</inkml:trace>
  <inkml:trace contextRef="#ctx0" brushRef="#br0" timeOffset="-33332">19371 7357 0,'0'26'15,"0"-1"1,0 1-16,0 0 16,0-1-1,0 1-15,0 0 0,0 25 16,0-25-16,-26-1 0,0 27 16,1-27-16,-1 1 15,0-1-15,1 27 0,-1-27 16,0 1-16,1 0 15,25-1-15,0 1 16,0 0-16,25-1 16,1-25-16,0 0 15,-1 26-15,27-26 0,-1 0 16,-25 0-16,25-26 0,0 26 16,-25 0-16,25-25 15,-25 25-15,25 0 0,-25-26 16,0 26-16,-1 0 15,1 0-15,0 0 0,-1-26 16,1 26-16,-1-25 16,1 25-16,-26-26 15,26 0-15,-26 1 16,0-1-16,0 0 16,-26 1-16,0-26 0,1 25 15,-1 0-15,1 1 0,-27-1 16,27 0-16,-1 1 15,-25-1-15,25 26 0,26-26 16,-26 26-16,1 0 16</inkml:trace>
  <inkml:trace contextRef="#ctx0" brushRef="#br0" timeOffset="-34971">17857 6690 0,'0'-26'0,"26"26"16,-52 26 31,0-26-32,1 26-15,-1-1 0,-25 27 16,25-27-16,0 26 0,-25-25 16,25 25-16,26-25 15,0 25-15,0-25 0,0 0 16,26-1-16,25 1 15,-25-26-15,51 26 0,-26-26 16,26 0-16,0-26 0,-25 26 16,25-26-16,-26 1 15,0-1-15,0 0 0,-25-25 16,0 0-16,-26 25 0,0-25 16,0 0-16,-26 25 15,-25-25-15,25-1 0,0 27 16,-25-1-16,26 0 15,-1 26-15,-25 0 0,25 0 16,0 0-16,1 0 16,25 26-16</inkml:trace>
  <inkml:trace contextRef="#ctx0" brushRef="#br0" timeOffset="-34400">17780 7177 0,'0'26'15,"-26"-26"-15,26 26 16,0-1 0,-25-25-16,25 26 0,-26 0 15,26-1-15,-26 27 16,26-27-16,-25 1 0,-1 25 15,0-25-15,1 0 0,-1 25 16,26-25-16,-26-1 16,1 1-16,25 0 0,-26-1 15,26 1-15,0-1 16,26-25-16,-26 26 16,25-26-16,1 0 0,25 0 15,-25 26-15,25-26 16,1 0-16,-1 25 0,0-25 15,1 0-15,-1 0 16,26 0-16,-26 0 0,1 0 16,-27 0-16,26 0 0,-25-25 15,0 25-15,-1 0 16,-25-26-16,0 0 16,0 1-16,-25-1 0,-1 1 15,0-1-15,1-25 16,-1 25-16,1-25 0,-1 25 15,0-25-15,1 25 16,-1-25-16,0 25 0,1 0 16,25 1-16,25 25 62,1 0-62</inkml:trace>
  <inkml:trace contextRef="#ctx0" brushRef="#br0" timeOffset="-30260">20730 8948 0,'0'-26'0,"26"0"16,-26 1-16,0-1 15,-26 0-15,26 1 16,-25 25-16,-1-26 16,-25 0-16,25 26 0,-25-25 15,0 25-15,-1 0 0,-25 0 16,26 0-16,0 0 15,-26 0-15,25 25 0,1-25 16,25 26-16,-25 0 16,25 25-16,1-25 0,25 25 15,0-25-15,0-1 0,0 27 16,25-27-16,1 1 16,0 0-16,25-1 0,0 1 15,1-26-15,-1 0 0,0 26 16,1-26-16,-1 0 15,0-26-15,1 26 0,-1-26 16,-25 1-16,25-1 16,-25 0-16,-26 1 0,25-27 15,-25 27-15,0-1 0,-25-25 16,25 25-16,-26 0 16,0 1-16,1-1 0,-1 0 15,0 26-15,1 0 16,-1 0-16,-25 0 0</inkml:trace>
  <inkml:trace contextRef="#ctx0" brushRef="#br0" timeOffset="-29668">20269 9256 0,'0'25'16,"0"1"-1,-26 0 1,0-1-16,1 1 16,-1-1-16,0 1 15,1 0-15,-27 25 0,27-25 16,-1-1-16,0 1 0,1 0 15,25-1-15,0 1 16,0 0-16,0-1 0,25 1 16,1-26-1,0 0-15,-1 0 0,1 0 16,0 0-16,25 0 0,-25 0 16,25 0-16,-25-26 15,25 26-15,0 0 0,1 0 16,-27 0-16,27 0 15,-1 0-15,0 0 0,-25 0 16,25 0-16,-25 26 0,25-26 16,-25 0-16,-1 0 15,1 0-15,0 0 0,-1 0 16,-25-26 15,0 1-31,-25-1 0,25 0 16,-26 1-16,0-1 15,1 0-15,25 1 0,-26-27 16,0 27-16,-25-27 0,51 27 16,-25-1-16,-1-25 15,0 25-15,1 1 16,25-1 0</inkml:trace>
  <inkml:trace contextRef="#ctx0" brushRef="#br0" timeOffset="-31360">18781 9025 0,'0'-26'0,"0"0"16,0 1-16,0-1 0,0-25 15,0 25-15,-26 0 16,26 1-16,-26-1 15,1 26 1,-1 0-16,0 0 0,-25 26 16,25-1-16,-25 1 0,25 0 15,-25-1-15,25 27 16,1-27-16,-1 27 0,26-27 16,0 1-16,0 25 0,26-25 15,-1 0-15,27-26 16,-27 25-16,27-25 15,25 26-15,-26-26 0,26 0 16,-26-26-16,26 26 0,-25-25 16,-1-1-16,0 0 0,-25 1 15,-1-1-15,1-25 16,-26 25-16,0-25 0,0-1 16,0 27-16,-26-27 15,1 1-15,-27 25 0,27 1 16,-1-1-16,-25 26 15,25 0-15,-25 0 0,25 26 16,1-1-16</inkml:trace>
  <inkml:trace contextRef="#ctx0" brushRef="#br0" timeOffset="-30824">18627 9179 0,'0'25'15,"25"-25"1,-25 26 15,0 0-31,-25-1 16,25 1-16,-26 0 16,0-1-16,1 1 0,-1 25 15,26-25-15,-26-1 0,1 27 16,-1-27-16,26 1 15,-26 0-15,26-1 0,0 1 16,0 0-16,0-1 16,0 1-16,26-26 0,0 26 15,-1-26-15,1 0 0,0 0 16,25 0-16,0 0 16,-25 0-16,25 0 0,1-26 15,-1 26-15,0 0 16,1-26-16,-27 26 0,26-25 15,-25 25-15,0 0 16,-1-26-16,1 0 16,-26 1-16,26 25 0,-26-26 15,0 0-15,0 1 16,0-1-16,0 0 0,-26 1 16,26-1-16,-26 0 0,26 1 15,-25-1-15,-1 1 16,0-1-16,1 0 15,-1 26-15,26-25 16,-25 25-16,-1 0 16</inkml:trace>
  <inkml:trace contextRef="#ctx0" brushRef="#br0" timeOffset="-64003">616 2097 0,'0'-25'0,"0"-1"16,-26 52-16,26-1 16,0-50-1,-26 50-15,1-25 32,25 26-32,0 0 0,0-1 15,0 1-15,-26 0 0,26 25 16,0 0-16,0 1 15,-26-1-15,26 0 0,-25 26 16,25-25-16,-26 24 16,0-24-16,26-1 0,-25 26 15,25-26-15,0 1 0,0-1 16,-26 0-16,26-25 16,0 25-16,0-25 0,0 0 15,0-1-15,26 1 0,-26 0 16,25-26-1,-25 25 1,26-25 0,0 0-16,-1-25 15,1 25-15,25 0 0,1 0 16,25-26-16,0 26 16,0 0-16,51-26 0,-25 26 15,25-25-15,0 25 16,0 0-16,1-26 0,-1 26 15,-25 0-15,-1 0 0,1 0 16,-26-26-16,0 26 16,-26 0-16,-25 0 0,-1 0 15,1 0-15,0 26 16,-26-52 46,25 26-46,1-25-16,0 25 16,-1 0-16,1-26 0,25 0 15,-25 26-15,0-25 16,-1-1-16,27-25 0,-27 25 16,1-25-16,25-1 15,1-25-15,-27 26 0,27-26 16,-1 0-16,0 0 0,0 26 15,26-26-15,-25 0 16,-1 26-16,0-1 0,-25 1 16,25 0-16,1-1 15,-27 1-15,27 25 0,-27-25 16,27 25-16,-27-25 16,27 25-16,-27 1 0,1-1 15,0 1-15,-1-1 0,1 0 16,-1 1-16,1-1 15,-52 26 48,26-26-47,-25 26-1,-1 0-15,-25 0 16,25 0-16,-25 0 15,0 0-15,-26 26 0,0-26 16,-26 26-16,0-26 0,1 25 16,-27-25-16,27 26 15,-26-26-15,-1 26 0,1-26 16,0 0-16,-1 25 16,1-25-16,26 26 0,-27-26 15,27 25-15,-1-25 0,0 26 16,1 0-16,25-26 15,0 25-15,0-25 0,0 26 16,26-26-16,-26 26 16,25-26-16,1 0 0,0 25 15,-1-25-15,27 0 0,-27 26 16,27-26-16,-1 0 16,0 0-16,1 0 15</inkml:trace>
  <inkml:trace contextRef="#ctx0" brushRef="#br0" timeOffset="-63481">1180 2457 0,'0'-26'0,"0"0"15,-25 26-15,25-25 16,-26 25-16,26-26 0,-26 26 16,1-26-16,-1 26 15,0 0-15,-25 0 0,25 26 16,-25-26-16,25 26 0,-25-1 16,25-25-16,1 26 15,-1 0-15,26-1 0,0 1 16,0 0-1,26-1-15,25 1 0,-25-26 16,25 26-16,0-1 0,-25-25 16,25 26-16,-25-1 15,25-25-15,-51 26 0,26 0 16,-26-1-16,0 1 16,0 0-16,0-1 0,-51 1 15,25 0-15,0-26 0,-25 25 16,25 1-16,-25-26 15,25 0-15,1 0 0,-1 0 16</inkml:trace>
  <inkml:trace contextRef="#ctx0" brushRef="#br0" timeOffset="-63032">1565 2380 0,'0'-26'0,"-26"26"32,1 0-32,-1 0 0,0 26 15,1-1-15,-1 1 0,0 0 16,1-1-16,25 27 16,-26-27-16,26 27 0,-26-27 15,26 26-15,0 1 16,-25-27-16,25 1 0,0 25 15,0-25 1,0 0-16,0-52 31,0 0-31,0 1 0,25-27 16,-25 27-16,26-27 0,-26-24 16,26 24-16,-1 1 0,1-26 15,0 26-15,-1 25 16,1-25-16,0 25 0,-1 26 15,1 0-15,25 26 16,-25-1-16,0 1 0,25 25 16,-25 1-16,-1-1 0,-25-25 15,26 25-15,-26 0 16,26-25-16,-26 25 0,0-25 16,0-1-16,-26 1 15,0 0-15</inkml:trace>
  <inkml:trace contextRef="#ctx0" brushRef="#br0" timeOffset="-62890">1385 2585 0,'0'-26'0,"0"1"16,0-1-16,26 26 16,25-26-1,-25 26-15,25 0 0,1 0 16,25-25-16</inkml:trace>
  <inkml:trace contextRef="#ctx0" brushRef="#br0" timeOffset="-62456">2027 2303 0,'-26'0'0,"26"-26"15,0 52 16,0-1-31,26 1 0,-26 0 16,0-1-16,25 1 0,-25 25 16,0-25-16,0 0 15,26 25-15,-26-25 0,0-1 16,0 1-16,26-1 16,-26 1-16,0 0 15,0-52 1,0 0-1,0 1-15,0-1 16,-26-25-16,26 0 16,0-1-16,0 1 0,0 0 15,0-26-15,0 25 0,26 1 16,-1 0-16,1 25 16,0 0-16,-1 1 0,1 25 15,0 0-15,-1 0 16,1 25-16,0 1 0,-1 0 15,-25-1-15,0 1 0,0 0 16,-25 25-16,-27-25 16,1 25-16,0-25 0,-26-1 15</inkml:trace>
  <inkml:trace contextRef="#ctx0" brushRef="#br0" timeOffset="-61576">1668 6100 0,'-26'0'0,"26"-26"0,-26 0 15,1 1-15,-1-1 0,0 1 16,1-1-16,-1 26 16,0 0-1,1 26-15,25-1 0,-26 26 16,0 1-16,1-1 16,-1 26-16,-25 0 0,51 0 15,-26 0-15,0 0 16,26 0-16,0 0 0,0 0 15,0-26-15,26-25 0,0 25 16,25-25-16,-25-26 16,25 25-16,0-25 0,1 0 15,-1-25-15,0-1 16,-25 0-16,25 1 0,-51-1 16,26-25-16,-26 0 0,-26 25 15,26-25-15,-51-1 16,25 27-16,1-1 0,-27 0 15,27 1-15,-1-1 16,52 26 0,-1 0-1,27 0-15,-27 0 16,27 26-16,-1-26 0,-25 25 16,25 1-16,-25-26 0,-1 26 15,1-1-15,0 1 16,-26 0-16,0-1 15,25 1-15,-25 0 0,0-1 16,0 1-16,-25-26 16,25 26-16</inkml:trace>
  <inkml:trace contextRef="#ctx0" brushRef="#br0" timeOffset="-61119">2232 6331 0,'0'-26'15,"-26"0"-15,26 1 0,-25 25 16,25-26-16,0 52 16,0 25-1,25-25-15,-25 25 16,26 0-16,-26 1 15,26 25-15,-26-26 0,25 0 16,-25 1-16,0-1 0,26 0 16,-26-25-16,0-1 15,0 1-15,0-52 32,0 1-32,0-1 15,0-25-15,0-26 0,0 0 16,0 0-16,0 0 15,0-26-15,0 26 0,0 0 16,0 26-16,0 0 0,26-1 16,-1 52-16,1 0 15,0 0-15,-1 26 0,1 0 16,0-1-16,-1 27 16,1-1-16,0 26 0,-1-26 15,1 26-15,-26-25 0,0-1 16,26 0-16,-26-25 15,0 0-15,0-1 0</inkml:trace>
  <inkml:trace contextRef="#ctx0" brushRef="#br0" timeOffset="-60927">2283 6408 0,'-25'0'16,"-1"0"-16,0 0 0,1 0 15,-1 0-15,52 0 16,-1 0 0,27 0-16,-1 0 0,0 0 15,1-26-15,-1 26 16,0-26-16,1 1 0</inkml:trace>
  <inkml:trace contextRef="#ctx0" brushRef="#br0" timeOffset="-60429">282 5381 0,'-25'0'0,"-1"0"0,26 26 16,0 0-16,0-1 15,0 27-15,26 25 0,-1 0 16,-25 25-16,26 27 0,0-1 16,-1 26-16,1 0 15,-26 25-15,25-25 0,-25 0 16,0 0-16,0 0 15,0-26-15,0 1 0,0-1 16,-25-25-16,25-1 16,0-25-16,0 0 0,25 0 15,-25 0-15,26-26 0,-26 1 16,26-27-16,-1-25 16</inkml:trace>
  <inkml:trace contextRef="#ctx0" brushRef="#br0" timeOffset="-59805">0 5997 0,'26'-25'0,"25"25"15,0-26-15,26 0 16,26 1-16,25-1 0,26 0 16,0-25-16,26 25 0,25-25 15,26 25-15,-26-25 16,52 25-16,-27 1 0,1-1 16,26 0-16,-26 26 0,0 0 15,0 0-15,-26 0 16,0 26-16,-25 0 0,-1-1 15,-50 1-15,-1 25 16,-51-25-16,0 25 0,-26 1 16,-25-1-16,0 0 0,-26 1 15,0 24-15,0-24 16,0 25-16,-26 0 0,26 0 16,0 0-16,0 25 0,26-25 15,-1 26-15,-25-26 16,26 25-16,-1-25 0,1 0 15,0 0-15,-26 0 16,25 0-16,-25-25 0,26 25 16,-26-26-16,0 26 15,0-26-15,0 1 0,-26-1 16,1-25-16,-27 25 0,1-26 16,-26 27-16,-25-27 15,-1 1-15,-51-26 0,0 26 16,-51-1-16,-52 1 15,1 0-15,-52-1 0,0-25 16,-26 26-16,1 0 0,25-1 16,26 1-16,25 0 15,26-26-15,52 25 0,50-25 16,27-25-16,50 25 0</inkml:trace>
  <inkml:trace contextRef="#ctx0" brushRef="#br0" timeOffset="-59283">2104 3611 0,'-26'-26'16,"0"26"0,26 26 15,0 25-31,26 1 0,-26 25 15,26 0-15,-1 25 16,-25 27-16,26 25 0,0-26 16,-26 26-16,25 0 0,1-26 15,-26 0-15,0-25 16,26 0-16,-26-1 0,0-25 16,0-26-16,0 1 15,0-27-15</inkml:trace>
  <inkml:trace contextRef="#ctx0" brushRef="#br0" timeOffset="-59043">1745 5279 0,'0'25'16,"25"1"-1,1-26-15,0 26 0,25-1 16,-25-25-16,25 26 0,0 0 16,-25-26-16,25 25 15,-25-25-15,25 0 0,-25 26 16,-1-26-16,1 0 0,25 0 16,-25 0-16</inkml:trace>
  <inkml:trace contextRef="#ctx0" brushRef="#br0" timeOffset="-58839">2566 5356 0,'25'-26'0,"-25"0"16,26 1-16,-26-1 15,0 0 1,-26 26 0,26 26-16,-25-26 15,25 26-15,-26-1 16,0 1-16,1 0 0,-1-1 15,0 1-15,-25 0 0,25-1 16,1 1-16,-1 0 16,0-1-16,1-25 0</inkml:trace>
  <inkml:trace contextRef="#ctx0" brushRef="#br0" timeOffset="-58495">3156 4689 0,'0'-26'0,"-26"26"16,0 0-16,26-26 0,-25 26 16,-1 0-16,26 26 15,0 0 1,0 25-16,0-25 16,0 25-16,0 0 15,0 1-15,0-1 0,0 0 16,0 1-16,0-27 0,0 1 15,0 0-15</inkml:trace>
  <inkml:trace contextRef="#ctx0" brushRef="#br0" timeOffset="-58106">3387 4663 0,'-26'0'16,"26"26"-16,-26-26 16,26 25-16,-25-25 15,25 26-15,0 0 0,-26-1 16,26 1-16,0 25 16,0-25-16,0 25 0,26-25 15,-26 0-15,25 25 0,1-25 16,0-1-1,-1 1-15,1-26 16,0-26-16,-1 26 16,-25-25-16,26-1 0,0-25 15,-1 25-15,-25-25 0,0 25 16,0-25-16,0-1 16,-25 27-16,-1-27 0,0 27 15,1-1-15,-1 0 16,0 26-16,1 0 0,-1 0 15,0 0-15,1 26 16,25 0-16</inkml:trace>
  <inkml:trace contextRef="#ctx0" brushRef="#br0" timeOffset="-57699">3951 4637 0,'26'-25'0,"-26"-1"31,0 52-15,0-1-16,0 27 15,0-27-15,0 27 16,0-1-16,0 0 0,0 1 15,0-1-15,25-25 16,-25 25-16,26-25 0,0-1 16,-1-25-16,1 0 15,0-25-15,-26-1 16,25 0-16,1-25 0,0 25 16,-1-25-16,-25 0 15,0-1-15,0 1 0,0 25 16,0-25-16,-25 0 0,25 25 15,-26 0-15,26 1 16,-26-1-16,1 26 16,25 26-1,0-1-15</inkml:trace>
  <inkml:trace contextRef="#ctx0" brushRef="#br0" timeOffset="-57316">4798 4509 0,'25'0'0,"-25"-26"16,0 1 0,-25-1-16,25 0 0,-26 26 15,-77-25 1,78 50-16,-27-25 15,27 26-15,-1 0 0,1-1 16,-1 1-16,26 0 0,0-1 16,0 1-16,0 0 15,26 25-15,-1-25 0,1-1 16,-1 1-16,1-26 16,0 26-16,-1-1 0,1 1 15,-26 0-15,26-1 16,-26 1-16,25-26 0,-25 26 15,0-1-15,0 1 0,-25 0 16,-1-26-16,26 25 16,-26-25-16,1 0 0,-1 0 15,0 0-15,26-25 0,-25 25 16</inkml:trace>
  <inkml:trace contextRef="#ctx0" brushRef="#br0" timeOffset="-56907">5029 4612 0,'0'25'16,"-26"-25"0,52 0 30,-1 0-46,1 0 0,0-25 16,-1 25-16,1-26 16,0 26-16,-1-26 0,1 1 15,0-1-15,-26 0 16,0 1-16,0-1 16,-26 0-16,0 1 15,1-1-15,-1 26 0,0-26 16,-25 26-16,25 0 0,1 0 15,-1 0-15,0 26 16,1 0-16,25-1 0,0 27 16,0-27-16,0 27 15,0-1-15,25-25 0,-25 25 16,26-25-16,0-1 0,-1 1 16,27-26-16,-27 0 15,27 0-15</inkml:trace>
  <inkml:trace contextRef="#ctx0" brushRef="#br0" timeOffset="-56559">5465 4176 0,'-26'-26'15,"52"52"1,-1-1-1,1 1-15,0 0 0,25-1 16,-25 26-16,-1-25 16,1 25-16,25-25 0,-51 25 15,26-25-15,-26 0 0,0-1 16,-26 1-16,26 0 16,-25-26-16,-27 0 0,27 0 15,-1-26-15,0 0 16,1 1-16,-1-27 0,26 27 15,0-27-15,0 1 0,0 0 16,26 0-16,-1 25 16,27-25-16,-27 25 0,27 0 15,-1 1-15,0-1 16,-25 26-16,25 0 0</inkml:trace>
  <inkml:trace contextRef="#ctx0" brushRef="#br0" timeOffset="-55026">4618 6562 0,'0'-26'31,"26"26"-15,25 0-16,0-26 16,1 26-16,50 0 0,1-25 15,25 25-15,1-26 16,25 0-16,-26 26 0,0-25 15,-25 25-15,-1-26 16,-25 26-16,0-26 0,-25 26 16,-27 0-16,1 0 0,0-25 15,-1 25 1,1 0 31,0 0-47,-1 0 15,1 0 1,-1 0 0,-25-26 15,26 0 0,-52 26 32,26-25-48,0-1 1,0 0 0,0 1-16,0-1 15,0-25-15,0 25 0,0-25 16,0 0-16,0-26 0,0 25 15,-25-50-15,25 25 16,0 0-16,-26 0 0,26-26 16,0 26-16,0-26 15,0 27-15,26-1 0,-26 25 16,25-25-16,-25 26 0,0 25 16,26-25-16,-26 25 15,0 1-15,0-1 16,0 0-1,26 52 32,-1-26-31,1 26 0,0-26-16,25 0 0,26 25 15,0-25-15,26 0 16,-1 0-16,52-25 0,-26 25 15,52-26-15,0 0 0,-26 1 16,25-1-16,-25 0 16,0-25-16,-51 25 0,25 1 15,-51-1-15,-26 0 16,1 26-16,-27-25 0,1 25 16,-26-26-16,-26 26 0,-25-26 15</inkml:trace>
  <inkml:trace contextRef="#ctx0" brushRef="#br0" timeOffset="-54740">8184 4176 0,'-25'0'0,"-1"0"15,52 0 17,25 0-32,0 0 0,1 0 15,-1 0-15,26 25 16,0 1-16,0 0 0,0-1 16,-26 26-16,1 1 15,-27-1-15,1 26 0,-26-26 16,-26 26-16,1 26 0,-52-26 15,25 0-15,-25 0 16</inkml:trace>
  <inkml:trace contextRef="#ctx0" brushRef="#br0" timeOffset="-54039">6286 6459 0,'25'0'15,"1"0"1,0 0-16,-1 26 16,-25-1-16,26 1 0,0 25 15,-26 1-15,25-1 0,-25 26 16,26 0-16,-26 0 16,0 0-16,0 0 0,0 25 15,-26-25-15,26 0 16,0 0-16,-25 0 0,25 0 15,0-25-15,0 25 0,0-26 16,0 0-16,25-25 16,-25 25-16,26 0 0,0-25 15,-1 0-15,27 25 16,-1-51-16,26 26 0,0-26 16,26 25-16,25-25 0,0 0 15,0 0-15,1-25 16,25 25-16,-26 0 0,0-26 15,-25 26-15,-1-26 16,-25 1-16,0 25 0,-25-26 16,-1 26-16,-25-26 0,-1 26 15,-25-25-15,0-1 16,0 0 0,-25 1-16,25-1 15</inkml:trace>
  <inkml:trace contextRef="#ctx0" brushRef="#br0" timeOffset="-53763">8236 7614 0,'-26'-26'16,"26"0"-16,-26 26 15,1-25-15,50 25 47,1 0-47,0 0 0,-1 25 16,27-25-16,-1 26 15,0 0-15,26-1 0,-25 1 16,-1 0-16,0-1 0,1 26 16,-1 1-16,0-1 15,-25 0-15,-26 1 0,0-1 16,0 0-16,-26 1 16,-25-1-16,0 0 0,-26-25 15,25 25-15,-25-25 16,0 0-16,0-1 0</inkml:trace>
  <inkml:trace contextRef="#ctx0" brushRef="#br0" timeOffset="-53204">8928 7126 0,'-25'0'16,"25"-26"-16,25 26 16,-25 26-16,26 0 15,0-1-15,25 27 16,-25 25-16,-1 0 0,27 25 16,-27 1-16,1 0 15,0 25-15,25 0 0,-51 0 16,26 1-16,-26-1 0,25-25 15,-25-1-15,0-25 16,0 0-16,0 0 0,0-26 16,0-25-16,0 0 15,26-26-15</inkml:trace>
  <inkml:trace contextRef="#ctx0" brushRef="#br0" timeOffset="-52597">9159 7075 0,'-25'-52'0,"25"1"16,0-26-16,25 26 0,27 0 16,25-1-16,25 1 15,27 0-15,24 25 16,53-25-16,-1 25 0,0-25 15,52 25-15,-1-25 0,1 25 16,0 0-16,-1 26 0,1-25 16,-1 25-16,-25 0 15,-26 0-15,-25 0 0,0 0 16,-52 25-16,0 1 16,0 0-16,-51-1 0,0 27 15,-25-27-15,-1 27 0,-25 25 16,-1-26-16,-25 26 15,26-26-15,-26 26 0,0 0 16,0 0-16,26 0 16,-1 26-16,1-26 0,0 0 15,-1 0-15,1 25 0,25-25 16,-25 26-16,25-1 16,-25-25-16,-1 26 0,-25-26 15,0 0-15,0 0 16,0 0-16,0-26 0,-25 1 15,-1-1-15,-25-25 0,0-1 16,-26 1-16,25-1 16,-50 1-16,-1-26 0,-25 26 15,-26-26-15,0 0 16,-26 25-16,-25-25 0,0 26 16,-26 0-16,26-1 15,-26 1-15,25 0 0,1-1 16,26 1-16,25 0 0,25-1 15,1 1-15,25 0 16,1-1-16,51-25 0,-1 0 16</inkml:trace>
  <inkml:trace contextRef="#ctx0" brushRef="#br0" timeOffset="-51992">8544 3714 0,'25'0'16,"1"0"-1,-26 25-15,26 1 16,-26 25-16,25 1 16,1-1-16,0 52 0,25-26 15,-25 25-15,-1 26 16,1-25-16,25 25 0,-25-25 16,-26 25-16,25-25 0,1 0 15,-26-26-15,0 0 16,0-26-16,0 0 0,0 0 15,0-25-15,-26 0 0</inkml:trace>
  <inkml:trace contextRef="#ctx0" brushRef="#br0" timeOffset="-51406">8775 3816 0,'-26'-77'0,"0"0"16,1 0-16,25 26 0,0 0 16,0-26-16,0 51 0,25-25 15,27 0-15,24 25 16,27 0-16,51-25 0,0 25 16,51 1-16,0-1 15,26 0-15,26 1 16,-26-1-16,25 0 0,1 1 0,-26-1 15,0 26-15,0-26 16,-26 26-16,0 0 0,-25 0 16,-1 0-16,-25 26 15,-25 0-15,-27 25 0,-25 0 16,0 1-16,-51-1 0,25 26 16,-51-26-16,26 52 15,-26-26-15,26 0 0,-26 25 16,25-25-16,1 26 15,-1 0-15,27-1 0,-1 1 16,26 25-16,-26-25 0,26 25 16,0 0-16,0-25 15,-25 25-15,25-51 0,-52 26 16,1-26-16,0 0 0,-26-26 16,-26 0-16,-25 1 15,-1-27-15,-25 1 0,-25 0 16,-27-26-16,-25 25 15,-25 1-15,-1-26 0,-51 26 16,-25-26-16,-1 25 0,-25 1 16,25 0-16,-25-1 15,26 1-15,25 0 16,0-1-16,51-25 0,1 26 16,50 0-16,1-26 0,51 25 15,0-25-15</inkml:trace>
  <inkml:trace contextRef="#ctx0" brushRef="#br0" timeOffset="-50794">10160 2431 0,'26'-26'16,"-26"1"-16,0-1 0,0 0 15,0 1-15,0-1 16,-26 0-16,26 1 0,-26-1 15,1 26-15,-1-26 16,-25 26-16,25 0 0,-25 0 16,-1 26-16,27 0 15,-27-26-15,27 25 0,-1 1 16,26 0-16,0-1 0,0 1 16,26 0-16,-1-1 15,27 1-15,-1 0 0,0-1 16,1 1-16,-1 0 15,0-1-15,1 1 0,-27 0 16,27-1-16,-52 1 0,0-1 16,-26 1-16,0 0 15,-25-1-15,-26 1 0,26 0 16,-1-26-16,-25 25 16,26-25-16,0 0 0</inkml:trace>
  <inkml:trace contextRef="#ctx0" brushRef="#br0" timeOffset="-50337">10442 2200 0,'26'0'0,"0"-26"0,-1 26 15,-25 26 1,0 0-1,0-1-15,0 27 0,0-1 16,0-25-16,26 25 16,-26 0-16,0 1 0,0-1 15,0 0-15,0-25 16,0-1-16,0 1 0,0 0 16,-26-52-1,26 0 1,-25 1-16,25-26 0,0 25 15,0-51-15,0 26 0,0-1 16,0-25-16,0 26 16,25-26-16,-25 0 0,26 26 15,-26-1-15,25 27 16,-25-1-16,26 0 0,0 26 16,-1 26-16,1 0 15,0-1-15,25 27 0,0 25 16,1-26-16,-27 26 0,27-26 15,-27 26-15,27-25 16,-27 25-16,-25-26 0,26-25 16,-26 25-16,0-26 0</inkml:trace>
  <inkml:trace contextRef="#ctx0" brushRef="#br0" timeOffset="-50175">10442 2482 0,'0'-25'0,"0"-1"0,26 0 16,0 1-16,50 25 15,-24-26-15,25 26 0,0-26 16,0 26-16,25 0 0,-25 0 16</inkml:trace>
  <inkml:trace contextRef="#ctx0" brushRef="#br0" timeOffset="-49247">9955 4509 0,'25'-26'16,"-50"26"15,-1 0-15,0 26-16,1-26 0,-1 26 16,0-1-16,1 1 0,-1 0 15,0-1-15,1 1 16,25 0-16,0-1 0,0 1 15,25 0-15,1-1 16,0 1-16,25 0 0,-25-1 16,25-25-16,0 26 0,1 0 15,-1-1-15,0 1 16,-25 0-16,0-1 0,-1 1 16,-25 0-16,-25-1 15,-1 1-15,0 0 0,-25-26 16,-26 25-16,26-25 0,-26 26 15,25-26-15</inkml:trace>
  <inkml:trace contextRef="#ctx0" brushRef="#br0" timeOffset="-49049">9698 4637 0,'0'-25'0,"26"-1"15,-26 0-15,25 26 0,27-25 16,-27 25-16,27-26 0,-1 26 16,0-26-16,1 26 15,-1-25-15,26 25 0,-26 0 16,-25 0-16,25 0 0,-25 0 16</inkml:trace>
  <inkml:trace contextRef="#ctx0" brushRef="#br0" timeOffset="-48359">10776 4766 0,'0'-26'0,"-26"26"0,26-26 15,0 1 1,0-1-16,26 26 31,-26 26-31,0-1 16,0 27-16,0-27 0,25 27 16,-25-1-16,26 0 15,0 1-15,-26-27 0,25 27 16,1-27-16,0 1 0,-1-26 15,27 26-15,-27-26 16,1 0-16,25-26 0,-25 0 16,25 1-16,-25-1 0,0 0 15,-1-25-15,-25 0 16,0-1-16,0 1 0,0 25 16,0-25-16,0 0 15,-25-1-15,-1 27 0,0-1 16,1 0-16,-1 26 15,0 0 1,26 26-16</inkml:trace>
  <inkml:trace contextRef="#ctx0" brushRef="#br0" timeOffset="-48023">11597 4535 0,'0'-26'16,"0"0"-16,-26 1 16,0-1-1,1 26 1,25 26 0,0-1-16,-26 1 15,26 25-15,0-25 16,26 0-16,-26-1 0,25 1 15,1 25-15,0-25 0,-1 0 16,1-1-16,0 1 16,-26 0-16,0-1 0,0 1 15,0 0-15,-26-1 16,0 1-16,1-26 16,-1 26-16,0-26 15,1 0-15,25-26 16</inkml:trace>
  <inkml:trace contextRef="#ctx0" brushRef="#br0" timeOffset="-47655">11802 4637 0,'26'0'16,"-1"26"15,1-26-16,0 0 1,-1 0-16,1 0 16,0-26-16,-1 26 0,1-25 15,0 25-15,-1-26 16,1 0 0,-26 1-16,0-1 0,0 0 15,-26 1-15,1-1 16,-1 0-16,0 26 0,1 0 15,-1 0 1,26 26-16,-26 0 16,26 25-16,0 0 15,0-25-15,0 25 0,26 1 16,-26-1-16,26 0 0,-1-25 16,1 0-16,0-1 15,-1-25-15</inkml:trace>
  <inkml:trace contextRef="#ctx0" brushRef="#br0" timeOffset="-47315">12289 4458 0,'-25'-52'0,"-1"27"16,26-1-16,-26-25 0,26 25 15,0 1-15,26 25 0,0-26 16,-1 26-16,1 26 15,25-1-15,-25 1 0,25-1 16,-25 27-16,0-1 16,-1 0-16,-25 1 0,0-1 15,0 0-15,0 1 0,-25-27 16,-1 1-16,0-26 16,1 0-16,-1 0 0,0 0 15,1-26-15,-1 1 0,26-27 16,-26 1-16,26 0 15,0-1-15,26 1 0,0-26 16,-1 26-16,27 0 16,-27-1-16,27 27 0,-27-1 15,27 26-15,-27 0 0,1 0 16</inkml:trace>
  <inkml:trace contextRef="#ctx0" brushRef="#br0" timeOffset="-46577">10570 7793 0,'-25'0'47,"-1"0"-31,1 26-16,25-1 15,0 1-15,-26 0 0,26-1 16,0 27-16,26-27 16,-1 27-16,1-27 0,-1 27 15,1-27-15,0 1 16,-1 25-16,27-25 0,-52 0 15,25-1-15,-25 1 16,-25 0 0,-1-26-16,-25 0 0,25-26 15,-25 26-15</inkml:trace>
  <inkml:trace contextRef="#ctx0" brushRef="#br0" timeOffset="-46439">10340 7947 0,'25'-51'0,"1"-1"15,0 1-15,-1 25 0,27 1 16,-1-1-16,-26 1 16,27 25-16,-27-26 0,27 26 15,-27 0-15,1 0 16,25 0-16</inkml:trace>
  <inkml:trace contextRef="#ctx0" brushRef="#br0" timeOffset="-46024">11084 7767 0,'-26'0'31,"26"26"-15,0 0-1,0-1-15,0 27 16,26-27-16,-26 27 0,0-1 16,25 26-16,-25-26 15,26 1-15,0-27 0,-1 27 16,1-27-16,25-25 0,-25 0 16,0 0-16,25 0 15,-26 0-15,1-25 0,0-27 16,-1 27-16,1-1 15,-26-25-15,26 25 0,-26-25 16,0-1-16,0 27 0,-26-27 16,26 27-16,-26-27 15,1 27-15,25-1 0,-26 26 16,26-26-16,-26 26 16,26 26-1</inkml:trace>
  <inkml:trace contextRef="#ctx0" brushRef="#br0" timeOffset="-45672">12007 7793 0,'0'-26'16,"-25"26"-16,-1-25 15,0 25-15,1 0 16,-1 0-16,0 0 16,-25 0-16,25 25 15,1-25-15,25 26 16,-26-26-16,26 26 0,26-1 16,-26 1-16,25-26 0,27 26 15,-27 25-15,27-25 16,-27-1-16,27 1 0,-27 0 15,27-1-15,-52 1 0,25 0 16,-25-1 0,-25 1-16,-1-26 0,-25 0 15,25 0-15,-25 0 16,25 0-16,0 0 0,1-26 16,-1 1-16</inkml:trace>
  <inkml:trace contextRef="#ctx0" brushRef="#br0" timeOffset="-45256">12315 7767 0,'26'0'0,"-52"0"32,0 0-17,26 26-15,-25-26 0,25 26 16,25-1-1,1-25 1,0 0-16,-1 0 0,1 0 16,0 0-16,25 0 15,-25-25-15,-1 25 0,1-26 16,0 0-16,-1 1 16,-25-1-16,0 1 15,0-1-15,-25 0 0,-1 26 16,0-25-16,1-1 0,-27 26 15,27 0-15,-1 0 16,-25 0-16,25 26 0,0-1 16,1 1-16,25 0 15,0 25-15,0-26 0,25 27 16,-25-1-16,26-25 0,25 25 16,-25-25-16,0-1 15,25 1-15,-25-26 0,25 0 16,-25 0-16,25 0 15</inkml:trace>
  <inkml:trace contextRef="#ctx0" brushRef="#br0" timeOffset="-44922">12828 7588 0,'-25'-51'0,"25"25"15,0 0-15,0 1 0,25 25 31,1 25-31,0 1 16,-1 0-16,-25 25 16,26-25-16,0 25 0,-26-25 15,0 25-15,0-26 0,0 1 16,0 0-16,0-1 16,0 1-16,-26-26 0,0 0 15,1 0 1,25-26-16,-26 1 0,26-1 15,0-25-15,0 0 0,0-1 16,26 1-16,-1 0 16,27 25-16,-27-25 0,1 25 15,25 0-15,-25 1 16,-1 25-16,1 0 0,0 0 16,-26 25-16</inkml:trace>
  <inkml:trace contextRef="#ctx0" brushRef="#br0" timeOffset="-43980">9390 8819 0,'0'-25'16,"0"50"31,0 1-32,0 0-15,0-1 0,0 27 16,26-27-16,0 1 15,-1 25-15,1-25 0,0 0 16,25-1-16,-25-25 0,25 26 16,26-26-16,-26 0 15,26 0-15,-26 0 0,52-26 16,-26 26-16,0-25 0,26-1 16,-1 0-16,1 1 15,-26-1-15,25 0 0,-25 1 16,0 25-16,-25-26 0,-1 0 15,0 26-15,-25 0 16,-26-25-16</inkml:trace>
  <inkml:trace contextRef="#ctx0" brushRef="#br0" timeOffset="-42129">8826 5253 0,'25'0'15,"1"0"1,0 0-16,-1 26 15,1-1-15,0 1 0,-1 0 16,-25 25-16,26-25 16,-26 25-16,26 0 0,-26-25 15,0 25-15,0-25 16,0 25-16,-26-25 0,26 0 16,0-1-16,0 1 15,0 0-15,0-1 16,26 1-1,-1-26-15,1 0 0,25 0 16,1 0-16,-1 0 16,26 0-16,0 0 0,0-26 15,26 26-15,-1 0 16,1-25-16,-1 25 0,27-26 16,-27 26-16,1-26 0,0 26 15,-1 0-15,-25-25 16,0 25-16,-26-26 0,1 26 15</inkml:trace>
  <inkml:trace contextRef="#ctx0" brushRef="#br0" timeOffset="-23053">3592 5381 0,'0'-25'16,"26"25"93,-1 0-93,1 0-16,0 0 0,25 0 15,-26 0-15,27 0 0,25-26 16,-26 26-16,0 0 15,26 0-15,-25-26 0,-1 26 16,26 0-16,-51 0 16,25-25-16,0 25 0,-25 0 15,0 0-15</inkml:trace>
  <inkml:trace contextRef="#ctx0" brushRef="#br0" timeOffset="-22729">3618 5458 0,'25'0'16,"1"26"-1,0-26 1,-1 0-16,1 0 16,-1 0-16,1 0 0,25 0 15,-25 0-15,25-26 16,1 26-16,-1 0 0,0 0 16,1-25-16,-1 25 15,0 0-15,-25-26 0,0 26 16,-1 0-16,1 0 15,0 0-15,-52 0 16</inkml:trace>
  <inkml:trace contextRef="#ctx0" brushRef="#br0" timeOffset="-19349">1693 7408 0,'26'0'16,"0"0"15,-26-25-15,25 25-16,1 0 15,0 0-15,25 0 16,-25 0-16,25-26 16,0 26-16,26 0 15,0-26-15,0 26 0,0 0 16,26-25-16,-26 25 16,-26-26-16,26 26 0,-26 0 15,-25 0-15,0-26 0,-1 26 16,-50 0 15,-1 0-15</inkml:trace>
  <inkml:trace contextRef="#ctx0" brushRef="#br0" timeOffset="-19034">1745 7665 0,'0'26'0,"25"-26"16,1 0-1,0 0-15,25 0 16,0 0-16,1-26 0,-1 26 15,26-26-15,-26 26 16,26-25-16,0-1 0,0 26 16,0-26-16,0 26 0,0-25 15,-26 25-15,1-26 16,-1 26-16,-25 0 0,-1 0 16,1 0-16</inkml:trace>
  <inkml:trace contextRef="#ctx0" brushRef="#br0" timeOffset="-16448">6363 6228 0,'0'-26'15,"25"26"1,-25-25 0,0-1 46,-25 52-46,25-1-1,0 1 1,0 0-16,0-1 16,-26 27-16,26-27 15,0 1-15,0 25 0,0-25 16,0 25-16,26-25 0,-26 0 16,0 25-16,25-25 15,-25-1-15,0 1 0,26 0 16,-26-1-16,26 1 15,-26 0-15,0-1 16,0 1 0,25-26-16</inkml:trace>
  <inkml:trace contextRef="#ctx0" brushRef="#br0" timeOffset="-14412">11186 2020 0,'0'-25'16,"0"50"46,0 1-62,0 0 0,26-1 16,-26 27-16,26 25 15,-1-26-15,1 26 0,0 0 16,-1 0-16,1 0 0,-1 25 16,-25-25-16,26 0 15</inkml:trace>
  <inkml:trace contextRef="#ctx0" brushRef="#br0" timeOffset="-13347">11161 9179 0,'25'0'0,"-25"-26"16,26 0-16,0 26 15,-26-25-15,-26 25 32,0 0-32,1 0 0,-1 0 15,0 25-15,-25 1 16,25-26-16,1 26 0,-27-1 16,27-25-16,25 26 0,-26 0 15,26-1-15,0 1 16,0 0-16,26-1 0,-1 1 15,1-1-15,25 1 16,1 0-16,-1-1 0,0 1 16,1-26-16,25 26 0,-1 25 31,-76-25-31,0-1 0,0 1 0,0 0 16,-51-1-16,0 1 15,-26 0-15,26-1 0,-26-25 16,25 26-16,1-26 0,0 0 15,-1 0-15,27-26 16,25 1-16,0-1 0,0-25 16</inkml:trace>
  <inkml:trace contextRef="#ctx0" brushRef="#br0" timeOffset="-12862">11340 9307 0,'26'-26'0,"25"26"0,-25 0 16,-1 0-16,-25-25 16,26 25-16,0 0 15,-1 0 1,-25 25 0,0 1-16,0 0 0,0-1 15,0 1-15,26-1 0,-26 27 16,0-27-16,0 1 15,0 0-15,26-1 0,-26 1 16,0 0-16,0-1 16,25-25-16,-25 26 0,26-52 31,-26 1-31,0-1 16,0-25-16,26 25 15,-26-25-15,0-1 16,0 27-16,0-52 0,25 26 15,-25-1-15,26 1 0,-26 25 16,26-25-16,-1 25 16,1 26-16,0 0 0,-1 0 15,1 0-15,25 26 16,-25 0-16,0-1 0,-1 27 16,1-1-16,0 0 0,-1 1 15,1-1-15,0 0 16,-1 0-16,-25-25 0,26 25 15,-26-25-15,25 0 0,-25-1 16</inkml:trace>
  <inkml:trace contextRef="#ctx0" brushRef="#br0" timeOffset="-12669">11648 9358 0,'-26'0'15,"1"0"-15,-1 0 16,0-25-16,52 25 16,0 0-1,-1 0-15,27-26 0,-1 26 16,0 0-16,26-26 0,0 26 16,0 0-16</inkml:trace>
  <inkml:trace contextRef="#ctx0" brushRef="#br0" timeOffset="-12331">12392 9153 0,'-26'0'0,"1"-26"16,25 1 0,0-1-1,25 0-15,-25 1 16,26 25-16,25 0 15,-25-26-15,25 26 0,1 0 16,-27 0-16,27 26 0,-27-26 16,1 25-16,0-25 15,-1 26-15,-25 25 0,0-25 16,-25 0-16,-1 25 16,-25-25-16,25-1 0,-25 27 15,25-27-15,0 1 16,1-1-16,25 1 15,25 0-15,27-26 0,25 0 16,25 0-16,1 0 16,51 0-16,0-26 0,0 26 15</inkml:trace>
  <inkml:trace contextRef="#ctx0" brushRef="#br0" timeOffset="-7624">17062 1841 0,'0'-26'31,"0"0"-15,0 1 15,0-1-15,0 1 15,-26 25-31,26-26 0,0 0 15,-26 26 1,26-25-16,-25-1 0,-1 26 16,0-26-16,1 1 0,-27-1 15,27 0-15,-27 1 16,1-1-16,0 0 0,-1 1 16,-25-27-16,26 27 15,-26-1-15,0 0 0,-25 1 16,25-1-16,-26 0 0,0 1 15,26 25-15,-25-26 16,-1 26-16,1 0 0,-1-26 16,0 26-16,1 0 15,-1 0-15,-25 26 0,25-26 16,0 26-16,26-1 0,-25 1 16,-1-26-16,1 26 15,-1-1-15,26 1 0,-26 0 16,1 25-16,25-25 15,-26-1-15,26 1 0,0 25 16,0-25-16,-25 25 0,25-25 16,0 25-16,0-25 15,0 25-15,0 0 0,0-25 16,26 25-16,-26 1 16,0-1-16,25-25 0,1 25 15,0 0-15,-1-25 0,1 25 16,0 1-16,25-27 15,-25 27-15,25-27 0,-25 27 16,25-27-16,0 27 16,1-27-16,-1 27 0,0-1 15,1-25-15,-27 25 0,27-26 16,25 1-16,-26 0 16,1 25-16,-1-51 0,26 26 15,0-1-15,-26-25 0,26-25 31</inkml:trace>
  <inkml:trace contextRef="#ctx0" brushRef="#br0" timeOffset="-7217">12084 2174 0,'26'0'47,"-26"26"-31,0 0 0,0-1-16,0 1 0,0 0 15,0 25-15,0-25 16,0 25-16,0-25 0,0 25 15,0-25-15,0 25 16,0 0-16,0-25 0,0-1 16,0 1-16,26 25 0,-26-25 15,25 0-15,1-1 16,-1 1-16,1-26 16,0 0-16,-1 26 15,27-26-15,-1 0 0,0-26 16,26 26-16,0-26 0,-25 1 15,25 25-15,-26-26 16,0 0-16,1 26 0,-27-25 16,1 25-16</inkml:trace>
  <inkml:trace contextRef="#ctx0" brushRef="#br0" timeOffset="-1937">21885 3816 0,'0'-25'31,"26"25"-31,-52-26 32,0 26-32,1 0 15,-1 0-15,0 26 0,-25-26 16,25 25-16,1 1 16,-27 0-16,27-1 0,25 1 15,-26 0-15,26-1 16,0 52-16,0-51 15,26-26-15,-1 26 0,1-1 16,0 1-16,25-26 16,-25 0-16,25 0 0,0 0 15,-25 0-15,25 0 16,1-26-16,-27 1 0,1-1 16,25 0-16,-51 1 15,26-1-15,0 0 0,-26 1 16,25-27-16,-25 27 0,0-1 15,0 0-15,-25 1 16,-1 25-16,26-26 0,-26 26 16,1 0-16,-1 0 15,0 0-15,1 0 0,-1 26 16,0-1-16</inkml:trace>
  <inkml:trace contextRef="#ctx0" brushRef="#br0" timeOffset="-1444">21911 4227 0,'-26'26'16,"0"-1"0,1-25-1,-1 0 1,26 26-16,-26-1 15,1 1-15,-1-26 16,26 51-16,-26-25 16,1 0-16,-1-1 0,0 1 15,26 25-15,-25-25 0,25 0 16,0-1-16,0 1 16,25-26-16,1 26 0,0-1 15,-1-25-15,27 0 0,-1 26 16,0-26-16,26 0 15,-25 0-15,25 0 0,0-26 16,0 26-16,-26-25 16,26 25-16,-26-26 0,0 0 15,-25 1-15,0-27 0,-1 27 16,-25-1-16,0-25 16,-25 25-16,-1-25 0,0-1 15,1 27-15,-27-26 0,1 25 16,26 0-16,-27 1 15,27-1-15,-1 26 0,-25 0 16,25 0 0,0 0-16</inkml:trace>
  <inkml:trace contextRef="#ctx0" brushRef="#br0" timeOffset="1057">22039 712 0,'0'-26'16,"0"1"-16,-26-1 15,26 0 1,-25 26-16,-1-25 0,0-1 16,1 26-16,-1 0 15,0 0-15,-25 26 16,25-26-16,1 25 0,-1 1 16,0 25-16,1-25 0,-1 25 15,26-25-15,-26 25 16,26 1-16,0-1 0,26 0 15,0 0-15,-1 1 16,1-1-16,0-25 0,25-1 16,0 1-16,1 0 0,-1-26 15,0 0-15,1-26 16,-27 26-16,27-26 0,-1-25 16,-25 0-16,-1 25 0,1-25 15,-26-1-15,0 1 16,0 0-16,-26 25 0,1-25 15,-1 25-15,0 1 16,-25-1-16,25 0 0,-76 26 31,76 26-31,0 0 0,1-1 16</inkml:trace>
  <inkml:trace contextRef="#ctx0" brushRef="#br0" timeOffset="1585">21782 1328 0,'0'25'0,"-25"1"16,25 0-16,0-1 15,0 1 1,-26 0-16,0-1 15,1 1-15,25 0 0,-52-1 16,27 27-16,-1-27 16,26 27-16,-26-27 0,26 26 15,0-25-15,0 0 16,0-1-16,0 1 0,26-26 16,0 26-16,-1-26 0,1 25 15,0-25-15,-1 0 0,1 0 16,25 0-16,-25 0 15,25 0-15,1 0 0,-1 0 16,0 0-16,1 0 16,-1 0-16,0 0 0,1 0 15,-1 0-15,0-25 0,-25 25 16,25 0-16,-25-26 16,-1 0-16,1 26 0,-26-25 15,0-1-15,0-25 16,0 25-16,-26-25 0,1 0 15,-27 25-15,27-25 16,-26-1-16,-1 1 0,1 0 16,25 25-16,1-25 0,-27 51 15,52-26-15,-25 0 16,25 52 0</inkml:trace>
  <inkml:trace contextRef="#ctx0" brushRef="#br0" timeOffset="2174">20320 276 0,'0'-26'16,"-26"0"-16,1 1 0,-1 25 15,26-26-15,-26 0 16,1 26-16,-1 0 0,0 0 16,1 26-16,-1-26 15,0 26-15,1 25 0,-1-25 16,0 25-16,26-25 0,-25 25 16,25 0-16,0 1 15,25-1-15,1-25 0,0 25 16,-1-25-16,1 25 15,25-25-15,-25-26 0,25 25 16,1-25-16,-27 0 16,27 0-16,-27 0 0,27 0 15,-27-25-15,27-1 0,-27 0 16,1 1-16,0-1 16,-1 0-16,1 1 0,-26-27 15,0 27-15,0-1 0,-26 0 16,1 1-16,-1-1 15,-25 0-15,-1 1 0,1 25 16,-26 0-16,26 0 16,25 0-16,0 25 0,1-25 15,-1 26-15</inkml:trace>
  <inkml:trace contextRef="#ctx0" brushRef="#br0" timeOffset="2724">20115 789 0,'0'26'16,"0"-1"0,0 1-1,-26-26 1,0 26-16,1-1 0,-1 1 15,0-1-15,1 27 16,-1-1-16,0-25 0,1 25 16,-1-25-16,26-1 0,0 1 15,0 0-15,0-1 16,0 1-16,26 0 31,-1-1-31,27-25 0,-27 26 16,27-26-16,-1 26 0,0-26 15,26 25-15,0-25 16,-25 26-16,25-26 0,0 26 16,-26-1-16,0-25 0,1 0 15,-27 0-15,1 0 16,-1 0-16,-25-25 0,0-1 16,-25-25-1,-1 25-15,26-25 0,-25 25 16,-1-25-16,0-26 0,-25 25 15,25 1-15,1 0 16,-27-26-16,27 26 0,-1-1 16,-25 27-16,25-1 15,26 0-15,-26 1 0,26-1 16,26 26 0,0 0-1</inkml:trace>
  <inkml:trace contextRef="#ctx0" brushRef="#br0" timeOffset="3328">18344 96 0,'-25'-25'0,"25"-1"15,-26 0-15,0 26 16,26-25-16,-25 25 16,-1 25-16,0 1 15,26 0-15,-25-1 16,-1 26-16,1-25 0,-1 25 16,0 1-16,1-1 0,25 0 15,-26-25-15,26 25 16,0 1-16,26-27 0,-26 1 15,25 25-15,27-25 0,-1 0 16,0-26-16,0 25 16,1-25-16,25 0 0,0 0 15,-26-25-15,26-1 16,-26 0-16,1 1 0,-27-1 16,1-25-16,0 25 0,-26-25 15,0 25-15,-26-25 16,0-1-16,1 27 0,-27-1 15,1 0-15,0 1 16,-1 25-16,1-26 0,0 26 16,25 0-16,-25 0 15,25 26-15,-25-1 0,25 1 16,0 0-16,26-1 16</inkml:trace>
  <inkml:trace contextRef="#ctx0" brushRef="#br0" timeOffset="3913">18267 763 0,'0'26'15,"0"0"16,0-1-15,-25-25-16,25 26 16,-26 0-16,0-1 0,26 1 15,-25-1-15,-1 27 0,26-27 16,-25 27-16,25-27 16,0 1-16,0 0 0,0 25 15,0-25-15,25-1 16,1 1-16,-26 0 0,25-1 15,1 1-15,0 0 0,25-26 16,-25 25-16,-1 1 16,1-26-16,0 0 0,25 0 15,-25 0-15,-1-26 0,27 26 16,-27-25-16,1-1 16,0-25-16,-1 25 0,1 0 15,0-25-15,-1 0 16,-25 25-16,26-25 0,-26 25 15,0 0-15,0 1 0,26-1 16,-26 0-16,0 1 16,-26-1-1,0 26 1,26-25-16,-25 25 0,-1-26 16,0 26-16,1 0 15,-1-26-15,0 26 16,1-25-16,-1 25 0,0-26 15,1 26-15,25-26 0,-26 26 16,52 0 0</inkml:trace>
  <inkml:trace contextRef="#ctx0" brushRef="#br0" timeOffset="10134">17446 1995 0,'26'0'16,"-52"0"124,1 0-124,25 25 0,-26-25-16,0 0 0,1 26 15,-1-26-15,-25 26 16,25-1-16,-25-25 0,25 26 16,-25-26-16,0 26 15,-1-26-15,1 25 0,-26-25 16,0 26-16,-26-26 0,1 26 15,-27-26-15,1 25 16,0-25-16,-26 26 0,0-26 16,-26 26-16,27-26 0,-1 25 15,-26 1-15,26-26 16,0 26-16,0-26 0,26 25 16,-26 1-16,26-26 15,-1 26-15,1-1 0,0-25 16,25 26-16,1 0 0,-1-26 15,26 25-15,0-25 16,26 26-16,-1-26 0,1 26 16,25-26-16,1 25 0,-1-25 15,0 0-15,1 26 16,-1-26 0</inkml:trace>
  <inkml:trace contextRef="#ctx0" brushRef="#br0" timeOffset="10621">13367 2431 0,'0'-26'0,"0"1"32,0 50 30,-26-25-62,26 26 0,0 0 16,-25-1-16,-1 27 15,0-27-15,1 27 0,-1-1 16,0 0-16,1 0 16,-1 1-16,0-1 0,1 0 15,-1 1-15,1-27 16,25 1-16,-26 25 0,26-25 16,0 0-16,0-1 15,0 1 1,26-26-16,-1 0 15,1 0 1,-1 0-16,1 0 16,0 0-16,-1 0 0,27 0 15,-27 0-15,1 0 16,25 0-16,-25 0 0,0 0 16,-1 26-16,1-26 0,0 25 15,-1 1 1,1 0-1</inkml:trace>
  <inkml:trace contextRef="#ctx0" brushRef="#br0" timeOffset="12097">17395 3508 0,'26'26'16,"-1"-26"-1,-50 0 1,-1-26 0,0 26-16,-25 0 0,-26 0 15,26 26-15,-52-26 0,1 26 16,-1-1-16,-51 1 16,0 0-16,-25 25 0,-27-25 15,-25 25-15,26-25 16,-26 25-16,0 0 0,26-25 15,0 25-15,25-25 0,26 25 16,0-25-16,52 0 16,-1-1-16,26 1 0,26 0 15,-1-26-15,27 25 16,-1-25-16,26 26 16,26-26-16,-26-26 15,25 26-15</inkml:trace>
  <inkml:trace contextRef="#ctx0" brushRef="#br0" timeOffset="12445">14188 3739 0,'0'-25'16,"26"25"-16,-26-26 0,0 0 31,0 52-15,0 0-1,0 25-15,-26-25 16,0 25-16,1 0 0,-1 1 16,-25-1-16,-1 0 15,1 1-15,0-1 0,0 0 16,25-25-16,0 25 15,1-25-15,25-1 0,25 1 16,1 0-16,0-1 0,25 1 16,26 0-16,0-1 15,25 1-15,1 25 0,0-25 16,-1 0-16,1-1 0</inkml:trace>
  <inkml:trace contextRef="#ctx0" brushRef="#br0" timeOffset="13014">19550 4535 0,'-25'0'32,"-1"0"-32,0 0 15,-25 0-15,-26 0 16,0 0-16,0 0 0,-51 25 15,0 1-15,-52 0 16,0-1-16,-25 27 0,-26-27 16,0 27-16,-25-1 0,-1 0 15,-25 1-15,25-1 16,-25-25-16,26 25 0,-1 0 16,0-25-16,52 0 15,0-1-15,51 1 0,26-26 16,-1 25-16,52-25 15,52 0-15,-27 0 0</inkml:trace>
  <inkml:trace contextRef="#ctx0" brushRef="#br0" timeOffset="13311">15343 4714 0,'-26'0'47,"26"26"-47,-26 0 16,1-1-16,-1 1 0,0 25 15,-25 1-15,25-27 0,-25 27 16,25-1-16,1 0 15,-1-25-15,26 25 0,0-25 16,26 25-16,25-25 16,0-1-16,52 1 0,0 0 15,25-26-15,26 0 0,0 0 16</inkml:trace>
  <inkml:trace contextRef="#ctx0" brushRef="#br0" timeOffset="14175">19345 2611 0,'0'-26'0,"0"0"0,-26 26 16,26-25-16,-25-1 31,-1 26-31,-25 0 16,25 0-16,-51 0 16,0 26-16,-25-26 0,-27 25 15,1-25-15,-52 26 0,1 0 16,-52-1-16,0 1 15,0 25-15,-26-25 0,1-1 16,-1 1-16,1 0 16,-26 25-16,-1-25 0,27-1 15,-1 1-15,1 0 0,-232-1 16,283 1 0,25 0-16,26-1 0,26 1 15,0-26-15,51 26 16,0-1-16,26 1 0,25-26 15,26 26-15,-26-26 16,26 25-16,26-25 16,-26 26-16,26-26 15,-1-26-15</inkml:trace>
  <inkml:trace contextRef="#ctx0" brushRef="#br0" timeOffset="14509">14137 2687 0,'-26'-25'0,"0"25"16,1 0-16,-1 0 16,0 25-1,26 1-15,-25 0 0,-1-1 16,26 1-16,-26 0 0,1 25 15,-1-25-15,1 25 16,-1 0-16,-25-25 0,25 25 16,26-25-16,-26 0 0,26-1 15,0 1-15,0 0 16,0-1-16,26 1 0,25 0 16,1-1-16,24-25 15,1 26-15,26 0 0,0-26 16,25 25-16,26-25 0,0 0 15,-26 26-15,26-26 16</inkml:trace>
  <inkml:trace contextRef="#ctx0" brushRef="#br0" timeOffset="15178">20679 3124 0,'-25'0'15,"-1"0"-15,0 0 0,1 25 16,-1-25-16,-25 0 16,-1 26-16,1 0 0,0-1 15,-26 1-15,-26 0 16,0-1-16,-25 27 0,-26-27 15,-25 27-15,-27-1 0,-25 0 16,1 0-16,-53-25 16,1 25-16,-26 1 0,-25-27 15,-1 27-15,1-27 16,-27 27-16,27-27 0,-1 1 16,26 0-16,-25-1 0,51 1 15,25 0-15,-359 51 31,462-52-31,52 1 0,25 0 16,26-26-16,25 25 0,26 1 16,51-26-1,-25 0-15</inkml:trace>
  <inkml:trace contextRef="#ctx0" brushRef="#br0" timeOffset="15536">14470 3842 0,'26'0'15,"-26"-26"-15,-26 52 31,26 0-15,-25-1-16,-1 1 16,26 25-16,-26-25 15,1 0-15,25 25 0,-26-25 16,26 25-16,-26-25 0,26-1 16,0 27-16,0-27 15,0 1-15,0-1 0,26 1 16,-26 0-16,51-1 15,-25 1-15,51 0 0,-26-26 16,26 25-16,0 1 0,0-26 16,26 0-16</inkml:trace>
  <inkml:trace contextRef="#ctx0" brushRef="#br0" timeOffset="18618">22244 4740 0,'26'26'47,"0"-26"-31,-26 25-16,25 1 15,-25 0-15,0-1 0,0 27 16,0-27-16,0 27 15,0-27-15,0 27 0,0-1 16,-25 0-16,25 0 0,0 1 16,-26-1-16,26 0 15,0-25-15,-26 25 0,26 1 16,0-27-16,-25 1 0,25 0 16,-26-1-16,0 1 15,1 0-15,-27-1 0,27-25 16,-27 26-16,1-26 15,-26 0-15,0 26 0,0-26 16,-26 0-16,26 0 16,-25 0-16,-1 0 0,1 0 15,-1 0-15,0 0 0,26 0 16,-25 0-16,-1 0 16,1 0-16,-27 25 0,27-25 15,-1 0-15,-25 0 0,25 26 16,-25-26-16,25 0 15,-25 0-15,0 0 16,-1 26-16,27-26 0,-27 0 16,1 0-16,0 0 0,25 0 15,-25 25-15,0-25 16,-1 0-16,1 0 0,25 0 16,-25 0-16,0 26 0,25-26 15,1 0-15,-1 0 16,0 26-16,1-26 0,-1 0 15,0 0-15,27 25 0,-27-25 16,0 0-16,1 0 16,-1 26-16,-25-26 0,25 0 15,-25 26-15,25-26 16,1 0-16,-27 0 0,27 25 16,-1-25-16,26 0 0,-26 26 15,26-26-15,1 0 16,-1 25-16,0-25 0,0 0 15,25 0-15,-25 26 16,26-26-16,0 0 0,-26 0 16,25 26-16,1-26 15,-26 25-15,26-25 0,-1 0 16,-24 26-16,24-26 0,1 0 16,0 26-16,-1-26 15,1 0-15,0 0 0,25 25 16,-25-25-16,25 0 0,0 0 15,1 0 17,25-25-1,0-1-15,-26 0-1,26 1-15,-26-1 16,26 0-16,0 1 15,-25-1-15,-1 1 0,26-1 16,-26 0-16,1 1 16,25-1-16,-26 26 15,0-26-15,1 26 16,-1 0-16,0 0 16,1-25-16,-1 25 15,1 0-15,-1 0 16,0 0-1,26-26-15,0 0 32,0 1-1,26 25 16</inkml:trace>
  <inkml:trace contextRef="#ctx0" brushRef="#br0" timeOffset="19046">14291 5561 0,'25'0'0,"-25"-26"32,-25 26-32,-1 0 15,0 0-15,-25 0 16,25 26-16,-25-26 0,0 0 16,-1 26-16,1-26 0,0 25 15,0-25-15,-1 26 16,1-26-16,25 0 0,-25 26 15,25-26-15,1 0 16,25 25-16,-26-25 0,26 26 16,26-26-1,-1 0 1,-25 26-16,26-26 0,0 25 16,-1 1-1,1 0-15,0-26 0,-1 25 16,1 1-16,0 0 0,-1-1 15,1-25-15,25 52 16,-25-52-16,25 25 0,-25 1 16,-1-1-16,1 1 15,0 0-15</inkml:trace>
  <inkml:trace contextRef="#ctx0" brushRef="#br0" timeOffset="22809">17190 5689 0,'0'-25'0,"26"25"16,-26-26-16,25 26 0,-25-26 15,26 26 1,-1 0-16,1 0 15,0 26-15,-1 0 16,1-1-16,0 27 0,-1-27 16,1 27-16,25-1 0,-25-25 15,25 25-15,-25-25 16,25 25-16,-25-26 0,25 1 16,-25 0-16,25-1 15,-25 1-15,0 0 0,-1-26 16,1 25-16,0-25 15,-26-25 1,0-1 0,0 0-16,-26 1 15,26-1 1</inkml:trace>
  <inkml:trace contextRef="#ctx0" brushRef="#br0" timeOffset="23126">17600 5664 0,'0'-26'15,"26"0"-15,-26 1 16,26 25-16,-1 0 16,-25 25-1,0 1 1,0 0-16,-25-1 15,-1 27-15,0-27 0,1 27 16,-1-1-16,0-25 0,1 25 16,-1-25-16,-25 25 15,25 0-15,0-25 0,26-1 16,-25 1-16,-1 25 16,26-25-16,-26-26 0,26 26 15,0-1-15,0-50 31,26-1-31</inkml:trace>
  <inkml:trace contextRef="#ctx0" brushRef="#br0" timeOffset="23642">17549 5381 0,'0'-25'0,"-26"25"16,1 0-16,-1 0 15,0 0-15,-25 0 16,25 0-16,-25 25 0,0-25 16,0 26-16,-1 0 15,-25-1-15,26 27 0,0-27 16,-1 27-16,1-1 0,0 0 15,25 1-15,0-1 16,1 0-16,25 26 0,0-25 16,0 24-16,25-24 0,1 25 15,0-26-15,25 26 16,0-26-16,1 1 0,-1-1 16,26-25-16,0-1 15,0 1-15,0 0 0,25-26 16,1 0-16,0 0 0,-1 0 15,27-26-15,-27 0 16,-25-25-16,26 25 0,-26-51 16,0 26-16,-26-26 15,-25 0-15,25 0 0,-51 0 16,0-25-16,0 25 0,-26-26 16,1 26-16,-52 0 15,25 0-15,-50 26 0,-26 25 16,-1-25-16,-25 25 0,0 0 15,-25 1-15,-26 25 16,-26-26-16</inkml:trace>
  <inkml:trace contextRef="#ctx0" brushRef="#br0" timeOffset="37064">3156 5484 0,'25'0'125,"1"0"-125,0 0 16,25-26-16,0 26 0,1 0 15,25-25-15,0 25 16,25 0-16,-25-26 0,0 26 15,26 0-15,-1-26 0,-25 26 16,0-25-16,0 25 16,-25 0-16,-1-26 0,0 26 15,1 0-15,-27-26 16,1 26-16,0 0 0,-1 0 16,1-25-1,-1 25 1,-25-26-1,26 26 1,-52 0 31</inkml:trace>
  <inkml:trace contextRef="#ctx0" brushRef="#br0" timeOffset="39486">9903 5381 0,'-25'0'16,"-1"0"15,0-25 0,52 25-15,0 0-1,25 0-15,-25-26 16,25 26-16,0 0 0,1 0 16,25-26-16,-26 26 15,0 0-15,-25-25 0,25 25 16,-25 0-16,0 0 0,-1 0 16,-50-26-1,-1 26 1,0 0-16</inkml:trace>
  <inkml:trace contextRef="#ctx0" brushRef="#br0" timeOffset="39728">9903 5458 0,'-25'0'0,"50"0"47,1 0-47,25 0 0,1 0 15,-1 0-15,26 0 0,-26-25 16,26 25-16,0 0 16,-25 0-16,-1 0 0,0 0 15,-25 0-15,-1 0 16</inkml:trace>
  <inkml:trace contextRef="#ctx0" brushRef="#br0" timeOffset="48277">1847 8255 0,'0'-26'0,"26"1"16,-26-1-16,0 0 15,0 1 1,0 50 15,0 27-15,-26-27-16,26 27 0,0 25 16,-25 0-16,25 0 0,0 25 15,-26-25-15,26 26 16,0-1-16,0 1 15,-26-26-15,26 0 0,0 0 16,-25 0-16,25-26 0,-26 0 16</inkml:trace>
  <inkml:trace contextRef="#ctx0" brushRef="#br0" timeOffset="48708">1155 9538 0,'25'-26'16,"1"0"-16,-1 1 16,1 25-1,0-26-15,-1 26 0,1 0 16,-26-26-16,26 26 15,-1 0 1,-25 26-16,26-26 16,-26 26-16,26-26 0,-1 25 15,1 27-15,0-27 0,25 1 16,-25 25-16,-1-25 16,1 25-16,25-25 0,-25 0 15,0-1-15,25 1 0,-25-26 16,-1 0-16,27-26 15,-27 1-15,27-1 0,-27 0 16,26-25-16,-25 0 16,25-1-16,-25 1 0,25 0 15,-25 25-15,0 0 0,-26 1 16,25 25-16,-50 0 16,-1 25-16</inkml:trace>
  <inkml:trace contextRef="#ctx0" brushRef="#br0" timeOffset="53239">3156 8435 0,'0'-26'15,"0"0"-15,0 52 31,25 25-15,-25-25-16,26 51 16,0 0-16,-26 0 0,25 0 15,1 25-15,0-25 0,-1 26 16,-25-26-16,26 0 16,-26 0-16,26-26 0,-26 0 15,0 1-15,0-1 16,-26-25-16,26-1 0</inkml:trace>
  <inkml:trace contextRef="#ctx0" brushRef="#br0" timeOffset="53658">3181 8460 0,'0'-25'16,"0"-1"-1,-25 0-15,-1 26 16,0 0-16,1 0 16,-1 26-16,-25 0 0,25-1 15,-25 27-15,0-27 16,25 26-16,0-25 0,1 25 15,-1-25-15,0-26 16,26 26-16,-25-26 0,50-26 31,-25 0-31,26-25 16,0 0-16,25 0 0,-25-26 16,25-26-16,0 26 15,0 0-15,1-26 0,25 26 16,-26 26-16,0 25 0,26 1 15,-25 50-15,25 27 16,0 25-16,0 0 0,0 51 16,-1-25-16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5T03:41:03.503"/>
    </inkml:context>
    <inkml:brush xml:id="br0">
      <inkml:brushProperty name="width" value="0.05" units="cm"/>
      <inkml:brushProperty name="height" value="0.05" units="cm"/>
      <inkml:brushProperty name="fitToCurve" value="1"/>
    </inkml:brush>
  </inkml:definitions>
  <inkml:trace contextRef="#ctx0" brushRef="#br0">29458 17192 0,'25'0'31,"1"0"-15,0 0-16,-1 0 0,1 0 15,0 0-15,25-26 0,-25 26 16,-1 0-1,1 0-15</inkml:trace>
  <inkml:trace contextRef="#ctx0" brushRef="#br0" timeOffset="301">29920 16961 0,'0'-26'0,"25"26"16,-25-26-16,26 52 15,0 0 1,-26-1-16,25 1 15,-25 25-15,26-25 0,0 25 16,-1-25-16,1 25 16,-26-25-16,25-1 0,-25 1 15,26 0-15,-26-1 16,26-25-16</inkml:trace>
  <inkml:trace contextRef="#ctx0" brushRef="#br0" timeOffset="631">30176 16909 0,'-26'26'15,"1"-26"-15,25 26 16,-26-26-16,1 25 0,-1 27 16,-25-27-16,25 1 15,0 25-15,-25 1 0,25-27 16,1 26-16,-1-25 15,0 25-15,26-25 0,0 0 16,0-1-16</inkml:trace>
  <inkml:trace contextRef="#ctx0" brushRef="#br0" timeOffset="1063">30407 16961 0,'0'-26'16,"0"0"-16,0 1 16,-26 25 15,1 0-16,-1 25-15,0 1 16,1-26-16,-1 26 16,0-1-16,26 1 15,0 0-15,0-1 16,26 1-16,0-26 16,-1 26-16,1-1 0,0 1 15,-1 0-15,1-1 16,0-25-16,-1 26 0,1-1 15,0 1-15,-26 0 16,-26-26 0,0 25-16,1-25 0,-1 0 15,0 0 1,1 0-16,25-25 16</inkml:trace>
  <inkml:trace contextRef="#ctx0" brushRef="#br0" timeOffset="1315">30766 16986 0,'0'-25'0,"-25"25"16,25 25 15,0 1-31,0 0 0,0-1 15,25 27-15,-25-1 16,0 0-16,0 0 0,0 26 16,-25-25-16,25-1 15,-26 0-15,26-25 0,-26 25 16,1-25-16,25 0 0,-26-26 16</inkml:trace>
  <inkml:trace contextRef="#ctx0" brushRef="#br0" timeOffset="1840">31228 16935 0,'26'-26'0,"-26"1"15,0-1 1,-26 0-16,0 1 16,1 25-16,-1 0 15,0 0-15,1 0 16,-1 0-16,0 25 0,1-25 15,25 26-15,0 0 16,0-1-16,25 1 16,1 0-16,25-1 0,-25 1 15,0 0-15,-1-1 16,1 1-16,0 25 0,-26-25 16,0 0-16,-26-1 0,-25 1 15,25-26-15,-25 0 16</inkml:trace>
  <inkml:trace contextRef="#ctx0" brushRef="#br0" timeOffset="-2417">27328 16935 0,'26'0'31,"0"26"-15,-1-1-16,1 1 0,0 0 15,25 25-15,-25-25 16,25 25-16,-26 0 0,27 26 16,-1-26-16,-25-25 15,25 25-15,-25 1 0,-1-27 16,1 1-16,0 0 0,-1-1 16,-25 1-16,26-26 15,-26-26-15</inkml:trace>
  <inkml:trace contextRef="#ctx0" brushRef="#br0" timeOffset="-1938">27790 16961 0,'26'0'0,"-26"-26"31,0 52-15,-26-1-1,0 1-15,1 0 16,-1-1-16,0 1 0,1 25 15,-27 1-15,27-1 0,-26 0 16,-1 0-16,27 26 16,-27-25-16,27-1 0,-1 0 15,0-25-15,1 25 16,25-25-16,0 0 0,0-1 16</inkml:trace>
  <inkml:trace contextRef="#ctx0" brushRef="#br0" timeOffset="-1132">28380 16986 0,'26'-25'16,"-26"-1"0,0 0-16,0 1 15,-26-1 1,26 0-16,-25 26 15,-1 0-15,0 0 0,1 0 16,-1 0-16,0 0 16,1 26-16,-1 0 0,0-1 15,1 1-15,-1 0 0,0 25 16,1 0-16,25 1 16,0-27-16,25 27 0,-25-27 15,26 26-15,25-25 0,-25 0 16,25-1-16,1 1 15,-1-26-15,-25 26 0,25-26 16,0 25-16,-25-25 16,-1 0-16,-25 26 0,0 0 15,-25-26 1,-1 25-16,0-25 0,-25 26 16,0-26-16,25 26 0,-25-26 15,25 0-15,-25 0 16,25 0-16,1 0 0,-1-26 15,26 0-15</inkml:trace>
  <inkml:trace contextRef="#ctx0" brushRef="#br0" timeOffset="-485">28739 16961 0,'0'-26'16,"0"0"-1,0 52 32,-25 0-47,25-1 16,-26 27-16,26-27 0,-26 27 16,1-1-16,25 0 15,-26 0-15,26-25 0,-26 25 16,26-25-16,0 25 15,-25-25-15,25 0 0,0-1 16,25-25 15,1-25-15,0-1-16,-26 0 16,25 1-16,1-1 0,0 0 15,-26-25-15,25 0 16,1 0-16,-26-26 0,26 25 15,-26 1-15,25 0 0,-25-1 16,26 1-16,-26 25 16,26 1-16,-1 25 0,-25 25 15,26 1-15,0 0 0,-26 25 16,25 0-16,-25 1 16,26-1-16,-26 0 0,26 26 15,-26-26-15,0 1 16,0-27-16,0 27 0,0-27 15,0 27-15,0-27 0,0 1 16,0 0 0</inkml:trace>
  <inkml:trace contextRef="#ctx0" brushRef="#br0" timeOffset="-274">28739 17294 0,'-25'0'0,"-1"0"0,0 0 16,26-26-16,26 26 31,-26-25-31,51 25 0,-25 0 16,0 0-16,25-26 0,-25 26 16,25 0-16,-25 0 15,-1-25-15,1 25 16,0 0-16,-1 0 0</inkml:trace>
  <inkml:trace contextRef="#ctx0" brushRef="#br0" timeOffset="-13385">26764 13830 0,'0'-25'0,"25"-1"16,1 1-1,0 25 1,-1 0-16,1 0 16,0 0-1,-1 25 1,-25 1-16,0-1 16,0 1-1,-25-26-15,-1 0 16,0 0-1,1 0-15,-1 0 16,0 0 0,26-26-16,0 1 15,0-1-15,26 26 0,-26-25 16,26-1 0,-1 26-16,1 0 15,-26 26 1,26-26-1,-26 25-15</inkml:trace>
  <inkml:trace contextRef="#ctx0" brushRef="#br0" timeOffset="-13085">27380 13266 0,'0'-26'0,"0"1"15,-26-1-15,26 0 16,0 52 0,0 0-16,26-1 15,-26 1-15,0 25 16,0 26-16,25-25 0,-25-1 15,0 26-15,0-26 0,0 1 16,0-1-16,0 0 16,0-25-16,0 25 0,0-25 15</inkml:trace>
  <inkml:trace contextRef="#ctx0" brushRef="#br0" timeOffset="-12682">27405 13548 0,'-25'-51'0,"25"0"0,0-1 16,0 27-16,0-1 15,0 0-15,0 1 0,25 25 16,1 25-16,0 1 16,-1 25-16,1-25 15,0 25-15,25 1 0,-26-1 16,1 0-16,25 1 15,-25-1-15,0-25 0,25-1 16,-25 1-16,-1-1 0,1-25 16,0 0-16,-1 0 15,1-25-15,-26-1 16,26 1-16,-26-1 16,0-25-16,0-26 0,0 25 15,0 1-15,0-26 0,-26 26 16,26-1-16,-26 1 15,26 0-15,-25 25 0,25 0 16,-26 26-16,26 26 16,-26 0-1,26 25-15,0-25 0,0-1 16,0 27-16,0-27 16,0 1-16,0 0 0</inkml:trace>
  <inkml:trace contextRef="#ctx0" brushRef="#br0" timeOffset="-12363">28329 13420 0,'26'0'0,"-26"-26"15,0 1 1,-26-1-16,26 0 15,-26 26-15,1 0 16,-1 26 0,0 0-16,1-1 15,25 27-15,-26-27 16,0 27-16,26-1 0,-25 0 16,25-25-16,0 25 0,25-25 15,1 25-15,0-25 16,-1-26-16,27 25 0,-27-25 15,27 0-15,-27 0 16,26 0-16,-25-25 0,0-1 16</inkml:trace>
  <inkml:trace contextRef="#ctx0" brushRef="#br0" timeOffset="-12099">28201 13548 0,'-26'0'15,"26"26"-15,26-26 16,-1 0-1,1 0-15,0 0 16,-1 0-16,1 0 0,0 0 16,-1 0-16,1 0 15</inkml:trace>
  <inkml:trace contextRef="#ctx0" brushRef="#br0" timeOffset="-11831">28585 13343 0,'-25'0'0,"-1"0"16,52-26-1,-1 26-15,1 0 16,25 0-16,-25 0 15,25-25-15,1 25 0,-1 0 16,0 0-16,-25 0 16,25-26-16,-25 26 0,-26-26 15</inkml:trace>
  <inkml:trace contextRef="#ctx0" brushRef="#br0" timeOffset="-11687">28791 13163 0,'-26'0'0,"0"0"15,26 26-15,0 0 16,26 25 0,-26-25-16,0 25 0,26 0 15,-26 1-15,25 25 16,-25-26-16,0 26 0,0-26 16,0 1-16</inkml:trace>
  <inkml:trace contextRef="#ctx0" brushRef="#br0" timeOffset="-7679">27636 16114 0,'26'-26'0,"-26"1"0,0-1 15,0 0-15,0 1 16,0-1-16,0 0 16,0 52-1,-26 0 1,26-1-16,-26 1 0,26 0 15,-25 25-15,-1-25 16,26 25-16,-25 0 0,-1-25 16,26 25-16,-26-25 15,26-1-15,0 27 0,-25-27 16,25 1-16</inkml:trace>
  <inkml:trace contextRef="#ctx0" brushRef="#br0" timeOffset="-7432">27610 16037 0,'0'-26'0,"26"-25"16,-26 0-16,26 25 0,-1 0 15,1 1 1,0 25-16,-1 0 0,1 25 15,25 1-15,-25 0 0,0-1 16,25 27-16,-25-27 16,-1 27-16,1-1 0,0 0 15,-26 1-15,25-27 0,-25 27 16,26-1-16,-26-26 16,0 1-16,0 0 0</inkml:trace>
  <inkml:trace contextRef="#ctx0" brushRef="#br0" timeOffset="-7245">27764 16294 0,'-25'-26'0,"-1"26"0,0-26 16,52 1-1,0 25-15,-1 0 16,27 0-16,-1-26 0,0 26 15,26 0-15,-25 0 0,25 0 16,-26 0-16</inkml:trace>
  <inkml:trace contextRef="#ctx0" brushRef="#br0" timeOffset="-7037">28406 16037 0,'0'26'31,"0"-1"-15,0 1-1,0 0-15,0-1 16,0 1-16,0 0 0,0-1 16,0 1-16,0 0 0</inkml:trace>
  <inkml:trace contextRef="#ctx0" brushRef="#br0" timeOffset="-6599">28380 16088 0,'-25'-25'0,"25"-27"0,0 27 16,0-27-16,0 27 15,0-1-15,25 0 0,1 1 16,-1 25-16,1-26 0,25 26 15,-25 0-15,25 0 16,-25 0-16,0 0 0,25 26 16,-51-1-16,26-25 15,-26 26-15,0 0 0,0-1 16,0 1-16,-26 0 16,0-1-16,1-25 15,-1 26-15,0 0 16,1-26-16,25 25 15,25 1 1,1-26 0,0 0-16,-1 0 15,1 26-15,25-26 0,-25 0 16,25 25-16,-25-25 16,0 26-16,-1-26 0,1 26 15,-26-1-15,-26 1 16,1 0-16,-1-1 15,-25-25-15,-1 26 0,1-26 16,0 0-16,-1 0 16,27 0-16,-27 0 0,27 0 15</inkml:trace>
  <inkml:trace contextRef="#ctx0" brushRef="#br0" timeOffset="-6125">29227 15909 0,'0'25'0,"0"1"16,26 0-1,-26-1 1,0 1-16,0 0 0,-26-1 15,26 27-15,-26-27 0,26 1 16,0 0-16,-25-1 16,25 1-16,0 0 15,0-52 1,0 0 0,0 1-1,0-1-15,0 0 0,0-25 16,25 25-16,-25-25 0,0 0 15,26 25-15,-26-25 16,26 25-16,-26 0 0,25 1 16,1-1-16,-1 26 15,1 0-15,0 0 0,25 26 16,-25 25-16,-1-25 0,27 25 16,-27 0-16,1-25 15,0 25-15,-1 1 0,-25-1 16,0 0-16,0-25 15,0 0-15,0-1 0,0 1 16,-25-1-16</inkml:trace>
  <inkml:trace contextRef="#ctx0" brushRef="#br0" timeOffset="-5951">29304 16140 0,'0'-26'15,"25"26"1,1 0 0,0 0-16,25-26 0,0 26 15,1 0-15,25 0 0,-26-25 16,0 25-16</inkml:trace>
  <inkml:trace contextRef="#ctx0" brushRef="#br0" timeOffset="-5520">29945 15909 0,'-25'0'16,"25"-26"0,-26 26-16,52 26 31,-26-1-15,25 1-1,-25 0-15,26-1 0,-26 1 16,26 0-16,-26 25 0,0-25 15,25-1-15,-25 1 0,0 0 16,0-1-16,0 1 16,0-52 15,0 1-15,0-1-16,-25 0 0,25 1 15,0-27-15,0 1 16,-26 25-16,26-25 0,0 0 15,26 25-15,-26-25 16,25 25-16,1 0 0,0 1 16,-1-1-16,1 26 0,25 0 15,-25 0-15,25 26 16,-25-1-16,-1 1 0,-25 0 16,0-1-16,-25 1 15,-1 0-15,-51-1 0,26 1 16,-26-26-16,-26 26 0</inkml:trace>
  <inkml:trace contextRef="#ctx0" brushRef="#br0" timeOffset="-10876">27072 14805 0,'0'-25'0,"-26"25"16,26-26-16,0 52 31,0-1-15,26 1-16,-26 25 15,0-25-15,25 51 16,-25-26-16,0 1 0,0 25 0,0-26 15,0 26-15,0-26 16,0-25-16</inkml:trace>
  <inkml:trace contextRef="#ctx0" brushRef="#br0" timeOffset="-10522">26636 15139 0,'-52'-51'16,"1"-1"-16,0 1 0,25 0 15,0-1-15,26-25 16,0 0-16,0 26 0,52 0 16,-27-26-16,52 26 15,-25-1-15,50 27 0,-25-1 16,26 0-16,25 26 15,-25 0-15,25 0 0,-25 26 16,-1 0-16,-25 25 0,0 0 16,0 1-16,-51-1 15,-1 0-15,-25 0 0,0 1 16,-25-1-16,-27 0 0,1-25 16,0 0-16,0-1 15,-26-25-15,25 26 0,1-26 16,25 0-16,1-26 15</inkml:trace>
  <inkml:trace contextRef="#ctx0" brushRef="#br0" timeOffset="-9917">27944 14934 0,'26'0'0,"-1"0"0,-25-26 16,26 26-16,-26-26 15,0 52 16,0 0-15,0-1-16,-26 1 16,26 0-16,0-1 0,0 1 15,26 0-15,0-1 16,-26 1-16,25 0 0,1-26 16,0 0-16,-1 0 0,1 0 15,0 0-15,-1-26 16,1 0-16,0 1 15,-26-1-15,0 0 16,0 1-16,0-1 0,-26 26 16,26-26-16,-26 1 0,1 25 15,-1 0 1,0 25-16,26 1 16,0 25-16,0-25 0,0 25 15,26 1-15,-26-27 16,26 27-16,-1-1 0,-25-25 15,26-1-15,-26 27 16,0-27-16,0 1 0,-26-26 16,1 26-16,-1-1 0,-25-25 15,-1 0-15,1 0 16,0 0-16,-1 0 0,1 0 16,25-25-16,1 25 15,-1-26-15,0 0 0</inkml:trace>
  <inkml:trace contextRef="#ctx0" brushRef="#br0" timeOffset="-9628">28457 14575 0,'26'-26'16,"-26"0"0,25 26-16,-25 26 15,0 0-15,26-1 16,-26 27-16,26-27 16,-26 26-16,25 1 0,-25-1 15,0 0-15,26 1 0,-26-1 16,26 0-16,-26-25 15,25 0-15,-25 25 0,26-51 16</inkml:trace>
  <inkml:trace contextRef="#ctx0" brushRef="#br0" timeOffset="-9118">28508 14959 0,'-25'-25'0,"25"-1"15,0 0-15,25 26 16,27-25 0,-27 25-16,1 0 0,25-26 15,-25 26-15,25 0 16,1-26-16,-27 26 0,1 0 16,0-25-16,-1 25 0,1-26 15,-26 0 1,0 1-16,0-1 0,0-25 31,-26 51-31,26 26 31,0 25-31,0-26 16,0 27-16,26-27 0,-26 27 16,0-27-16,0 27 0,0-27 15,26 1-15,-26 0 16,0-1-16,0 1 0,25-26 31,1-26-15,-26 1-16,26-1 15,-1 26-15,-25-26 0,26 1 16,0-1-16,-1 0 0,1 26 16,0-25-16,-1 25 15,1 0-15,0 0 16,-26 25-16,0 1 15,25 0-15,-25-1 16,0 1-16</inkml:trace>
  <inkml:trace contextRef="#ctx0" brushRef="#br0" timeOffset="-8753">29535 14857 0,'0'-26'0,"0"0"0,-26 26 47,26 26-47,-26 0 16,26-1-16,0 1 15,0 0-15,0-1 0,26 1 16,-26 0-16,26-1 15,-1 1-15,1-26 0,0 0 16,-1 0-16,27 0 16,-27 0-16,1-26 0,0 1 15,-26-1-15,0 0 16,0 1-16,0-1 16,-26 0-16,0 1 0,1-1 15,-1 26-15,0-26 16,1 26-16,-27 0 0,27 0 15,-1 0-15,0 0 16</inkml:trace>
  <inkml:trace contextRef="#ctx0" brushRef="#br0" timeOffset="-8373">29843 14754 0,'25'0'47,"1"0"-47,0 0 16,-1 0-16,-25 26 0,26-26 16,0 25-16,-26 1 15,25 0-15,-25-1 16,0 1-1,0-52 32,26 26-47,-26-25 16,26-1-16,-26 0 16,25 26-16,1-25 15,-1 25-15,1 25 16,0 1-16,-26 0 0,25 25 15,-25 0-15,0 1 16,0-1-16</inkml:trace>
  <inkml:trace contextRef="#ctx0" brushRef="#br0" timeOffset="1496">30664 16601 0,'0'-25'0,"-26"25"15,26 25 1,0 1-1,26-26 1</inkml:trace>
  <inkml:trace contextRef="#ctx0" brushRef="#br0" timeOffset="-137874">107 11804 0,'0'-26'0,"0"0"0,0 1 16,0-1-16,0 0 15,25 52 1,-25 0 0,0-1-16,26 27 15,-26-1-15,26 0 0,-26 1 16,0 25-16,25-26 0,-25 26 16,0-26-16,26 26 15,-26-26-15,0 1 0,0-1 16,0 0-16,26-25 15,-26 0-15,0-1 0,0 1 16</inkml:trace>
  <inkml:trace contextRef="#ctx0" brushRef="#br0" timeOffset="-137088">55 11804 0,'-25'-26'16,"-1"0"-16,26 1 16,0-1-16,0 0 15,26 26-15,-1-25 16,1-1-16,25 26 16,26-26-16,26 1 0,0-1 15,25 0-15,0 1 0,26-1 16,26 0-16,-1 1 15,-25-1-15,26 0 0,-26 26 16,25-25-16,-50-1 16,-1 26-16,0 0 0,-25-26 15,-26 26-15,0 0 0,-26 0 16,0 26-16,-25-26 16,0 0-16,-1 26 0,-25-1 15,0 1 1,0 0-16,0-1 15,-25 1-15,25 0 0,0-1 16,0 1-16,0 25 16,0-25-16,0 25 0,0-25 15,0 25-15,25-25 16,-25 25-16,26-25 0,-26 25 16,0-25-16,26 25 0,-26-25 15,0 25-15,25-25 16,-25 25-16,26-25 0,-26 25 15,0-25-15,0-1 16,0 1-16,0 0 0,0-1 16,0 1-16,-26-26 15,1 26-15,-1-26 16,0 0-16,-25 25 0,0-25 16,-26 0-16,0 26 15,0-26-15,-52 0 0,27 26 16,-26-26-16,-26 25 0,0-25 15,0 26-15,0 0 16,0-1-16,0 1 0,0 0 16,26-26-16,-26 25 15,51 1-15,1 0 0,-1-1 16,26-25-16,26 26 0,-1-26 16,1 0-1,77 0 32,-1 0-47,1-26 16,0 26-16,-1 0 15,1-25-15,0 25 0</inkml:trace>
  <inkml:trace contextRef="#ctx0" brushRef="#br0" timeOffset="-136463">1236 12214 0,'-26'0'15,"0"0"1,1 26-16,-1-26 15,26 25 1,-26-25-16,26 26 0,-25 0 16,25-1-16,0 1 15,0 0 1,25-26-16,1 0 16,0 0-16,-1 0 15,1 0-15,25 0 0,-25-26 16,0 26-16,-1-26 0,1 1 15,-1-1 1,-25 0-16,-25 26 16,25-25-16,-26 25 15,1 0-15,-27 0 0</inkml:trace>
  <inkml:trace contextRef="#ctx0" brushRef="#br0" timeOffset="200202.72">1184 9007 0,'26'0'94,"-26"26"-94,0-1 0,0 27 16,0-27-1,0 1-15,26 25 0,-26 1 16,0-1-16,0-25 16,0 25-16,25 0 0,-25 1 15,0-1-15</inkml:trace>
  <inkml:trace contextRef="#ctx0" brushRef="#br0" timeOffset="201287.72">928 9777 0,'-26'0'16,"26"25"15,0 1-31,-26 0 0,26 25 16,0-25-16,0 25 15,0 0-15,0 1 0,0-1 16,0-25-16,0 25 15,0 0-15,0-25 0,-25 0 16,25-1-16,0 1 0,0 0 16,0-1-16,25-25 15,-25 26-15,26-26 0,0 0 16,-1 0-16,1 0 16,25 0-16,1-26 15,-1 26-15,0 0 0,1-25 16,-1 25-16,0-26 15,26 26-15,-26 0 0,1 0 16,25 0-16,-26-26 0,0 26 16,-25 0-16,25 0 15,1 0-15,-27 0 0,27 0 16,-27-25-16,1 25 16,0-26-16,-1 0 15,1 26-15,-26-25 16,0-1-1,-26 0-15,1 1 16,25-1 0,-26 26-16,26-26 0,-26-25 15,26 25-15,-25-25 0,25 25 16,0-25-16,0 0 16,-26-1-16,26 27 0,0-1 15,0 0-15,0 1 16,0-1-16,0 0 0,-26 1 15,1 25 17,-1 0-1,0 0-31,1 0 0,-1 0 16,0 0-16,1 0 0,-27 25 15,27-25-15,-52 26 16,25-26-16,1 26 0,-26-26 15,0 0-15,0 25 16,0-25-16,26 26 0,-26-26 16,26 0-16,25 26 0,-25-26 15,25 0-15,0 25 16</inkml:trace>
  <inkml:trace contextRef="#ctx0" brushRef="#br0" timeOffset="202217.72">979 10495 0,'-26'0'15,"1"0"17,-1 26-17,0-26-15,1 25 16,25 1-16,-26 0 16,0-1-16,1 1 0,-27 0 15,27 25-15,-1-51 0,0 51 16,1-25-1,25 0-15,-26-26 0,26 25 16,26 1 0,-1-26-16,1 0 15,0 0-15,-1-26 16,27 26-16,-27 0 16,1-25-16,0 25 0,25-26 15,-25 26-15,25 0 16,0-26-16,-25 26 0,25 0 15,26 0-15,-25-25 0,-1 25 16,0 0-16,0-26 16,1 26-16,-1 0 0,0 0 15,-25-26-15,0 26 0,-1 0 16,1 0-16,0-25 16,-1 25-16,1 0 0,0 0 15,-26-26 16,-26 26 1,0 0-32,1 0 15,25-26-15,-26 26 16,0 0-16,26-25 16,0-1-1,-25 26 1,25-26-16,0 1 15,0-1-15,0 0 16,25 1-16,-25-1 16,26 1-1,-26-1 1,26 26-16,-1 0 47</inkml:trace>
  <inkml:trace contextRef="#ctx0" brushRef="#br0" timeOffset="196297.72">876 6441 0,'-25'0'15,"-1"0"16,26 26 1,-26-26-17,1 0 17,-1 26-32,0-26 15,1 0-15,25 25 0,-26-25 16,0 26-16,1-26 15,-1 26-15,0-1 16,1 1-16,-1 0 0,0-1 16,1 1-16,25 0 0,-26-1 15,1 1-15,-1 0 16,0 25-16,1-25 0,-1 25 16,26-25-16,-26 25 0,26-25 15,-25 25-15,25-26 16,0 27-16,0-1 0,0-25 15,0 25-15,0-25 16,25 25-16,-25-25 0,26-1 16,-26 27-16,26-27 0,-26 1 15,25 0-15,1-1 16,0 1-16,-1 0 0,26-1 16,-25 1-16,25 0 15,1-26-15,-27 25 0,52-25 16,-25 26-16,-1-26 0,0 0 15,1 0-15,-1 0 16,0-26-16,1 26 0,-1-25 16,0-1-16,-25 0 15,25 26-15,-25-25 0,0-1 16,-1 0-16,1 1 0,25-27 16,-51 27-16,26-1 15,-1-25-15,1 25 0,0-25 16,-26-1-16,25 27 0,-25-27 15,0 1-15,26 25 16,-26-25-16,0 0 16,0 25-16,0-25 0,0 25 15,0-25-15,-26 25 0,26-25 16,-25 25-16,25 1 0,-26-27 16,26 27-16,-26-1 15,1 0-15,-1 1 0,26-1 16,-26 0-16,1 1 15,-1-1-15,1 26 0,-1-26 16,0 26-16,1-25 0,-27 25 16,27 0-16,-1 0 15,-25 0-15,25 0 0,-25-26 16,25 26-16,0 0 16,1 0-16,-1 0 0,0 0 15,1 0-15,-1 26 0,0-26 16,1 0-16,-1 25 15,0-25-15,1 0 16,-1 26-16,0-26 16,1 0-1</inkml:trace>
  <inkml:trace contextRef="#ctx0" brushRef="#br0" timeOffset="197687.72">697 7776 0,'-26'-26'15,"0"26"17,26-26-32,0 52 78,0 0-63,-25-1 1,25 1-16,-26 0 16,26-1-16,-26 1 0,1 25 15,25 0-15,-26-25 16,0 25-16,1 1 0,-1-27 15,26 27-15,-25-1 0,-1-25 16,26 25-16,-26-25 16,26 25-16,-25-25 0,25-1 15,-26 1-15,26 0 0,0-1 16,0 1-16,-26 0 16,26-1-16,0 1 0,0 0 15,0-1 1,0 1 31,26-26-16,0 0-15,-1 0-16,1 0 0,0 0 15,-1 0-15,26 0 16,-25-26-16,25 26 0,1 0 15,-1 0-15,0 0 16,1 0-16,25-25 0,0 25 16,-26 0-16,26-26 0,0 26 15,77-26 1,-103 26-16,26-25 0,-26 25 16,1-26-16,-27 26 0,1 0 15,0 0-15,-1 0 16,-25-26-1,0 1 17,-25-1-1,25 0-31,0 1 16,-26-1-16,26 0 15,-26 1-15,26-1 0,-25 0 16,-1 1-16,26-27 0,-26 27 15,1-27-15,-1 27 16,0-27-16,26 27 0,-25-27 16,-1 27-16,26-1 15,-25-25-15,25 25 0,-26-25 16,26 25-16,0 1 0,-26-1 16,26-25-16,-25 25 15,25 0-15,-26 26 0,26-25 16,-26-1-1,1 26 1,-1 0 0</inkml:trace>
  <inkml:trace contextRef="#ctx0" brushRef="#br0" timeOffset="203998.72">1980 7673 0,'25'-26'47,"1"26"-31,0 0-16,-1 0 0,27 0 15,-1 0-15,0 0 0,26-25 16,0 25-16,0 0 0,26 0 16,-26 0-16,25-26 15,1 26-15,-26 0 0,25 0 16,-25 0-16,0-26 16,0 26-16,-25 0 0,-1 0 15,-25 0-15,-1 0 16,1 0-16,-26-25 0,-26 25 31,1 0-31</inkml:trace>
  <inkml:trace contextRef="#ctx0" brushRef="#br0" timeOffset="204330.72">3134 7391 0,'-26'0'15,"26"-26"-15,-25 26 16,50 0 0,1 0-1,0 26-15,-1-26 16,1 0-16,0 25 0,-1-25 15,1 26-15,0 0 0,-1-1 16,1 1-16,0 0 16,-1-1-16,-25 1 0,0 0 15,0-1-15,-25 1 16,25 0-16,-26-1 0,-25 1 16,25 0-16,0-1 0,-25 1 15,25 0-15</inkml:trace>
  <inkml:trace contextRef="#ctx0" brushRef="#br0" timeOffset="204928.72">3622 6852 0,'0'-26'15,"0"52"16,0 0-31,0-1 16,0 27-16,0-27 16,0 27-16,0 24 0,25-24 15,-25 25-15,0-26 0,0 26 16,26 0-16,-26 26 16,0-26-16,0 0 0,26 0 15,-26 25-15,25-25 16,-25 26-16,0-26 0,26 0 15,-26 0-15,26 0 0,-26-26 16,25 0-16,-25 1 16,26-1-16,-26-25 0,26-1 15,-1-25 1,1 0-16,-26-25 16</inkml:trace>
  <inkml:trace contextRef="#ctx0" brushRef="#br0" timeOffset="205463.72">3622 6955 0,'-26'0'16,"26"-26"-1,26 26 17,-1 0-32,27 0 0,-1-26 15,52 26-15,-1 0 0,26-25 16,52-1-16,0 0 15,51 26-15,-1-25 0,27-1 16,0 0-16,25 1 16,-26-1-16,27 0 0,-27 1 15,1-1-15,-1 0 0,-25 1 16,-26-1-16,-25 0 0,0 1 16,-26 25-1,-52-26-15,26 26 0,-51 0 0,-25 0 16</inkml:trace>
  <inkml:trace contextRef="#ctx0" brushRef="#br0" timeOffset="206244.72">3776 8545 0,'-26'0'15,"0"0"1,1 26-16,50-26 47,27 0-47,-1 0 0,26 0 16,25 0-16,27 0 15,25-26-15,25 26 0,52-25 16,0-1-16,26 0 15,-1 26-15,26-25 0,26-1 16,-25 0-16,24 1 0,-24-1 16,-1 26-16,0-26 15,-51 26-15,0-25 0,-26 25 16,-51 0-16,0-26 16,-51 26-16,-1 0 0,-50 0 15,-1 0-15,-51-26 16,-51 26-1,-1 0-15,27 0 0,-27-25 16</inkml:trace>
  <inkml:trace contextRef="#ctx0" brushRef="#br0" timeOffset="206808.72">8060 6570 0,'0'-26'15,"0"52"1,0-1 0,0 27-16,0-1 15,26 0-15,-26 26 16,25 0-16,1 26 0,0-26 16,-1 25-16,1-25 15,0 26-15,-1-26 0,1 26 16,0-26-16,-1 0 0,-25 0 15,26 0-15,-26-26 16,0 26-16,26 0 0,-26-26 16,0 0-16,0 26 15,25-25-15,-25-27 0,0 27 16,26-27-16,-26 1 0,0 0 16</inkml:trace>
  <inkml:trace contextRef="#ctx0" brushRef="#br0" timeOffset="207888.72">4622 7776 0,'-25'-26'0,"-1"0"31,26 52 0,0 0-15,0-1-16,0 1 15,0 0-15,0-1 16,0 26-16,0-25 0,0 0 16,0-1-16,26 1 15,-26 0-15,0-52 31,0 0-15,0 1-16,-26-27 0,26 27 16,0-26-16,-26-1 15,26 1-15,0 0 0,-25-1 16,25-25-16,0 26 0,0-26 16,0 26-16,25-1 15,1 1-15,0 25 0,25 1 16,0-1-16,-25 26 15,25 0-15,0 0 0,-25 26 16,0-1-16,-1 1 0,-25 25 16,0-25-16,0 25 15,0-25-15,-51 25 0,25-25 16,-25 25-16,25-25 16,-25 0-16,0-1 0,25 1 15,1 0-15,-1-26 0,0 25 16,52-25-1,25 0 1,-25 0-16,25 0 16,0 0-16,1 0 0,-27 0 15,27 26-15,-1 0 0,-25-26 16,-1 25-16,1 1 16,-26 0-16,0-1 0,0 1 15,-26-1-15,1 1 16,-1 0-16,-25-1 0,25-25 15,-25 26-15,-1-26 0,1 0 16,26 0-16,-27 0 16,27 0-16</inkml:trace>
  <inkml:trace contextRef="#ctx0" brushRef="#br0" timeOffset="208276.72">5084 7647 0,'0'-25'15,"-26"25"1,52 0 0,0 0-16,-1 0 15,1 0-15,0 25 16,25-25-16,-25 26 0,-1 0 15,1-1-15,0 1 16,-1 0-16,-25-1 0,0 1 16,0 0-16,0-1 0,-25 1 15,-1-26 1,0 0-16,1 0 0,25-26 16,-26 26-16,0-25 15,26-1-15,-25 0 0,25 1 16,0-1-16,25-25 15,-25 25-15,26-25 16,0 25-16,25-25 0,-25 25 0,-1 0 16,27 1-16,-27 25 15,1-26-15</inkml:trace>
  <inkml:trace contextRef="#ctx0" brushRef="#br0" timeOffset="208658.72">5700 7545 0,'-26'25'63,"0"1"-48,26 0-15,-25-26 16,25 25-16,0 1 15,-26 0-15,26-1 0,0 1 16,26 0 0,-1-26-16,1 0 15,0 0 1,-1 0-16,1-26 0,0 26 16,-26-26-16,25 1 0,1-1 15,-26 0 1,0 1-16,-26 25 0,1-26 15,-1 0-15,26 1 0,-26 25 16,1-26-16,-1 26 16,0 0-16,1 0 15</inkml:trace>
  <inkml:trace contextRef="#ctx0" brushRef="#br0" timeOffset="209236.72">5879 7570 0,'-25'0'0,"25"-25"16,25 50 15,1 1-15,0 0-1,-26-1 1,25 1-16,-25 0 16,0-1-1,26-25-15,-26-25 47,26 25-47,-26-26 16,0 0-16,25 26 0,-25-25 15,26-1-15,-26 0 16,0 1-16,26 25 0,-26-26 16,25 26-1,-25 26 1,0-1-16,26-25 0,-26 26 16,26 0-16,-26-1 15,25 1-15,-25 0 0,26-26 16,0 25-16,-1-25 15,1 0 1,-26-25-16,26 25 0,-1-26 16,-25 0-16,0 1 15,0-1-15,0 0 0,0 1 16,0-1-16,0 0 16,-25 26-16,25-25 0,-26 25 15,26-26-15,-26 26 0</inkml:trace>
  <inkml:trace contextRef="#ctx0" brushRef="#br0" timeOffset="209572.72">6546 7416 0,'52'-25'0,"-27"25"16,-25-26-16,-25 26 31,-1 0-15,0 0-16,1 26 15,-1-26-15,26 25 0,-26-25 16,26 26-16,0 0 16,26-1-1,0-25-15,-1 26 16,1 0-16,0-26 0,-26 25 15,25 1-15,1-26 0,-26 26 16,26-26-16,-26 25 16,-26 1-16,26 0 15,-26-26-15,1 25 16,-1-25-16,0 0 0,1 0 16,-1 0-16,0 0 0,1 0 15</inkml:trace>
  <inkml:trace contextRef="#ctx0" brushRef="#br0" timeOffset="209979.72">6880 7493 0,'-26'0'15,"52"0"32,0 0-47,-26 26 16,25-26-16,1 0 15,0 0-15,-1-26 16,1 26 0,-26-25-16,26-1 15,-26 0 1,-26 1-1,0 25-15,26-26 0,-25 26 16,-1 0-16,0 0 0,1 0 16,-1 26-16,0-26 15,26 25-15,-25 1 0,25 0 16,-26-1-16,26 1 0,0 25 16,0-25-16,26 0 15,-1-26-15,1 25 0,0-25 16,-1 26-16,27-26 15,-27 0-15</inkml:trace>
  <inkml:trace contextRef="#ctx0" brushRef="#br0" timeOffset="210324.72">7162 7288 0,'-25'-26'16,"-1"26"-16,52 0 31,-1 26-31,1-26 16,0 26-16,-1-1 0,1 1 15,25 0-15,-25-1 16,-1 1-16,-25 0 0,26-1 16,-26 1-16,0 0 0,0-1 15,-26-25 1,1 0-1,-1 0-15,26-25 0,-26-1 16,26-25-16,0 25 16,26-25-16,0-1 0,-1 1 15,1 0-15,25-1 16,1 27-16,-27-1 0,1 0 16,25 1-16</inkml:trace>
  <inkml:trace contextRef="#ctx0" brushRef="#br0" timeOffset="211354.72">5033 5492 0,'0'-26'16,"-26"26"-16,0 0 0,1 0 15,-1 0-15,-25 0 16,-1 0-16,-25 0 0,26 26 16,-26 25-16,0-25 0,26 25 15,0 1-15,-1 25 16,1-26-16,25 26 0,26-26 15,0 26-15,0-25 0,26-1 16,25-25-16,1 25 16,-1-26-16,52-25 0,-26 26 15,-1-26-15,27 0 16,-26-26-16,26 1 0,-26-1 16,-26 1-16,0-1 0,1-25 15,-27 25-15,1 0 16,-26-25-16,0 25 0,0 1 15</inkml:trace>
  <inkml:trace contextRef="#ctx0" brushRef="#br0" timeOffset="211669.72">5392 5313 0,'0'-26'15,"0"0"-15,0 1 16,26 25 0,-1 25-1,-25 1-15,26 25 16,-26 0-16,26 1 0,-26-1 15,25 0-15,-25 26 16,26-25-16,-26-1 0,25 0 16,-25 1-16,0-27 15,0 27-15,26-27 0,-26 1 16</inkml:trace>
  <inkml:trace contextRef="#ctx0" brushRef="#br0" timeOffset="211912.72">5854 5569 0,'-26'0'16,"26"26"15,0-1-31,0 1 16,0 0-16,26-1 0,-26 27 15,0-27-15,0 27 0,0-27 16,0 1-16,0 0 16,0-1-16,0 1 0,0 0 15</inkml:trace>
  <inkml:trace contextRef="#ctx0" brushRef="#br0" timeOffset="212062.72">5854 5338 0,'-26'-25'15</inkml:trace>
  <inkml:trace contextRef="#ctx0" brushRef="#br0" timeOffset="212498.72">6187 5723 0,'0'26'31,"26"-26"0,0 0-15,-1 0 0,1 0-1,0 0-15,-1-26 0,1 0 16,0 26-16,-26-25 16,25-1-16,-25 0 15,0 1-15,-25-1 16,25 0-16,-26 1 15,0 25-15,1-26 0,-1 26 16,0 0-16,1 26 0,-1-26 16,0 25-16,1 1 15,25 25-15,-26-25 0,26 25 16,0-25-16,0 25 16,26-25-16,-26 0 0,25 25 15,1-25-15,0-26 16,25 25-16,-25 1 0,25-26 15,0 0-15,0 0 0,1-26 16,-1 26-16</inkml:trace>
  <inkml:trace contextRef="#ctx0" brushRef="#br0" timeOffset="212930.72">6700 5672 0,'-25'-26'16,"-1"-25"-16,0 25 0,1 0 15,25 1-15,-26-1 16,0 0-16,26 1 0,-25 25 15,50 0 1,-25 25 0,26-25-16,0 26 0,-1 0 15,1-1-15,-26 1 16,26 0-16,-1-1 0,1 1 16,0 0-16,-26-1 0,0 1 15,25 0-15,-25-1 16,0 1-16,-25-26 15,-1 0 17,26-26-32,0 1 15,0-27 1,0 27-16,26-27 0,-1 27 16,1-27-16,0 27 0,-1-1 15,1 0-15,0 1 16,-1 25-16,1 0 0,0 0 15,-26 25-15,25 1 16,1 0-16,-26-1 0,26 27 16,-26-27-16,0 27 15,25-27-15,-25 27 0,0-27 16,0 1-16,0 0 0</inkml:trace>
  <inkml:trace contextRef="#ctx0" brushRef="#br0" timeOffset="213278.72">7034 5056 0,'0'-51'16,"0"25"-16,0 0 15,0 1-15,26-1 16,-1 26-1,-25 26-15,26-1 0,0-25 16,-1 52-16,1-27 0,0 27 16,25-1-16,-26 0 15,1 1-15,0-1 0,-26 26 16,25-26-16,-25 0 16,0 1-16,0-1 0,0 0 15,0 1-15,26-27 0,-26 27 16,0-27-16,26 1 15,-1 0-15,1-1 0,0-25 16,-1 0-16,1 0 0,0 0 16,-1 0-16,1-25 15,0-1-15</inkml:trace>
  <inkml:trace contextRef="#ctx0" brushRef="#br0" timeOffset="213446.72">7214 5364 0,'-26'0'0,"0"0"16,1 0-16,-1 0 0,52 0 15,25 0 1,-25 0-16,25 0 16,0 0-16,0 0 0,1-26 15</inkml:trace>
  <inkml:trace contextRef="#ctx0" brushRef="#br0" timeOffset="-207842">8188 6929 0,'26'0'109,"0"0"-78,-1 0 1,1 0-32,0 0 15,-1 0-15,1 0 0,0-26 16,25 26-16,0 0 15,1 0-15,-1-25 0,26 25 16,-26 0-16,26 0 0,-25-26 16,25 26-16,-1 0 15,-24-26-15,25 26 0,0 0 16,-26-25-16,0 25 16,26 0-16,-25-26 0,25 26 15,0-26-15,-26 26 0,26-25 16,25 25-16,1-26 15,0 0-15,-1 1 0,1 25 16,25-26-16,1 0 16,-27 1-16,26-1 0,1 26 15,-27-26-15,1 26 0,0-25 16,-26 25-16,25 0 16,-25 0-16,0-26 0,0 26 15,0 0-15,0 0 16,0 0-16,0 0 0,0-26 15,0 26-15,0 0 0,0-25 16,26 25-16,-27 0 16,27-26-16,-26 26 0,0 0 15,0-26-15,0 26 16,26 0-16,-26 0 0,0-25 16,0 25-16,-1 0 0,1-26 15,0 26-15,0-26 16,0 26-16,0 0 0,0-25 15,0 25-15,0-26 16,-25 26-16,25 0 0,0 0 16,-1-26-16,1 26 0,0 0 15,0 0-15,-25 0 16,25 0-16,0 0 0,0-25 16,0 25-16,0 0 15,-26 0-15,26 0 0,0-26 16,0 26-16,0 0 0,0 0 15,0-25-15,0 25 16,0 0-16,-26 0 0,26 0 16,0-26-16,0 26 0,0 0 15,0 0-15,-26 0 16,26 0-16,0-26 0,0 26 16,26 0-16,-26 0 15,0 0-15,25 0 0,1 0 16,-26 0-16,25 0 0,-25 0 15,26 0-15,0 0 16,-26 0-16,25 0 0,1 0 16,-26 0-16,25 0 15,-25 0-15,0 0 0,26 0 16,-26 0-16,0 0 0,0 0 16,0 0-16,0 0 15,25 0-15,-25 0 0,26 0 16,0-25-16,-1 25 15,-25 0-15,26 0 0,0 0 16,-1 0-16,1 0 16,-1 0-16,1 0 0,-26 0 15,26 0-15,-26 0 0,25 0 16,-25-26-16,26 26 16,-26 0-16,25 0 0,1-26 15,-26 26-15,26 0 0,-1 0 16,-25-25-16,26 25 15,0 0-15,-1-26 0,-25 26 16,26 0-16,-1 0 16,-25 0-16,26-26 0,-26 26 15,0 0-15,26 0 0,-26 0 16,25 0-16,-25 0 16,0 0-16,26 0 0,-26 0 15,25 0-15,-25-25 0,0 25 16,26 0-16,-26 0 15,0 0-15,0 0 16,0 0-16,0 0 0,0 0 16,0 0-16,0 0 0,0 0 15,-26 0-15,26 0 16,0 0-16,-26 0 0,26 0 16,0 0-16,-26 0 0,26 0 15,0 0-15,-25 0 16,25 0-16,-26 0 0,0 0 15,26 0-15,-25 0 0,-1 0 16,0 0-16,-25 0 16,25 0-16,0 0 0,1 0 15,-27 0-15,27 0 16,-27 0-16,1 0 0,25 0 16,-25 0-16,0 0 15,-1 0-15,1 0 16,-52-26 46</inkml:trace>
  <inkml:trace contextRef="#ctx0" brushRef="#br0" timeOffset="-207497">24352 5620 0,'-26'0'15,"52"26"63,0-26-78,-1 26 16,1-1-16,0-25 16,-1 26-16,1 25 0,0-25 15,-1 0-15,1-1 0,0 27 16,-26-27-16,-26 27 15,0-1-15,-25-25 0,-26 25 16,-51-25-16</inkml:trace>
  <inkml:trace contextRef="#ctx0" brushRef="#br0" timeOffset="-206388">13884 4774 0,'0'-26'15,"26"-25"-15,-26 25 0,0 0 16,0 1-16,0-1 16,0-25-16,0 0 0,0-1 15,0 1-15,0 0 16,0-26-16,0 25 0,0-25 16,-26 26-16,26 0 0,-25-1 15,-1 1-15,0 25 16,-25 26-16,0 0 0,-1 0 15,1 26-15,-26 25 16,26 1-16,-26 25 0,25 25 16,1 27-16,25-1 0,1 0 15,-1 26-15,26 26 16,0-26-16,26 25 0,-26-25 16,25 26-16,-25-52 0,0 26 15,26-26-15,-26 1 16,0-27-16,0 1 0,0-52 15,0 0-15</inkml:trace>
  <inkml:trace contextRef="#ctx0" brushRef="#br0" timeOffset="-206171">13038 5595 0,'0'-26'15,"0"0"-15,25 26 16,1-25-16,0 25 0,25-26 16,0 26-16,0-26 15,1 26-15,25-25 0,0 25 16,-26 0-16,26-26 0,-26 26 16,26 0-16,-25 0 15,-1 0-15</inkml:trace>
  <inkml:trace contextRef="#ctx0" brushRef="#br0" timeOffset="-205782">14013 5415 0,'25'-26'16,"1"26"-16,-26-25 16,0-1-1,0 1-15,-26 25 16,26-26-16,-25 0 16,-1 1-16,0 25 15,1 0-15,-1 25 16,0-25-16,1 26 15,-1 0-15,0 25 0,26-26 16,-25 1-16,-1 25 16,26-25-16,0 25 0,0-25 15,26 0-15,-26-1 0,25-25 16,1 26-16,0-26 16,-1 0-16,1 0 0,0-26 15,-1 26-15,1-25 16,0-1-16,25 26 0,-26-26 15,-25 1-15,26-1 0,0 26 16,-26-26-16,25 26 16,-25-25-16,26 50 15,-26 1 1,0 0-16,0-1 16,0 1-16,26 0 0,-26-1 15,25 1 1</inkml:trace>
  <inkml:trace contextRef="#ctx0" brushRef="#br0" timeOffset="-205505">14526 5441 0,'0'-26'0,"25"0"0,1 1 16,-26-1-16,0 1 0,0-1 15,-26 26 1,1 0-1,-1 26 1,0-1-16,26 1 0,-25-1 16,25 1-16,-26 0 0,26 25 15,0-25 1,0 25-16,26-25 0,-26-1 0,25 27 16,1-52-16,25 25 15,-25 1-15,0-26 0,25 0 16,0-26-16,-25 26 0,25-25 15,-25-1-15,25 0 16</inkml:trace>
  <inkml:trace contextRef="#ctx0" brushRef="#br0" timeOffset="-205144">14936 5543 0,'26'-25'0,"-26"-1"15,0 0-15,0 1 16,-26 25 15,52 0 16,-1-26-31,1 26-16,0 0 15,-26-26-15,25 1 0,1 25 16,0-26-16,-26 1 0,25-1 16,-25 0-1,0 1-15,-25 25 0,25-26 16,-26 26-16,0 0 15,1 0-15,-1 0 0,0 0 16,-25 26-16,25-1 0,26 1 16,-25 0-16,25 25 15,0-26-15,0 1 0,0 25 16,0-25-16,25 0 16,1-1-16,0 1 0,25 0 15,-25-26-15,25 0 0,-25 0 16,25-26-16,0 26 15</inkml:trace>
  <inkml:trace contextRef="#ctx0" brushRef="#br0" timeOffset="-204637">15398 4902 0,'0'-26'0,"0"1"16,-26 25-16,26-26 16,0 0-16,0 52 31,26 0-15,-26 25-16,0-25 15,0 25-15,26 26 0,-26-26 16,0 1-16,0-1 0,25 0 15,-25 1-15,0-1 16,0-26-16,26 1 0,-26 0 16,0-1-16,0 1 15,0 0-15,26-26 16,-26-26 0,25 0-1,1 1-15,0-1 0,-1-25 16,27 25-16,-1 1 15,-26-1-15,27 0 0,-1 1 16,-25 25-16,-1 0 0,1 0 16,-26 25-16,0 1 15,0 0-15,0-1 0,-26 1 16,1 25-16,-1-25 0,-25-1 16,25 27-16,-25-52 15,25 25-15,-25 1 0,25-26 16,1 0-16,-1 0 15,26-26-15</inkml:trace>
  <inkml:trace contextRef="#ctx0" brushRef="#br0" timeOffset="-203861">16168 5159 0,'51'0'0,"-25"0"15,-52 0 1,26 25-16,-26-25 16,1 26-16,-1-26 0,26 26 15,-26-1-15,1 1 0,25 0 16,-26-1-16,26 1 16,0-1-16,0 1 0,26 0 15,-1-1-15,1 1 16,0-26-16,25 26 15,-25-26-15,-1 0 0,27-26 16,-27 26-16,27-26 16,-27 1-16,27-1 0,-27 0 15,1 1-15,0-1 0,-1 1 16,1-1-16,-26 0 16,0 1-16,-26-1 0,1 0 15,-1 1-15,0-1 16,-25 26-16,25 0 0,1 0 15,-1 0-15,0 0 0,26 26 16,0-1 0,26-25-16,0 26 15,25-26-15,-25 0 16,25 0-16,0 0 0,0 0 16,-25 0-16,25 0 0,-25 0 15,25 0-15,-25-26 16,0 26-16,-1 0 0,-25 26 31,-25 0-15,-1-1-16,0-25 0,1 26 15,-1 0-15,26-1 16,-26 1-16,26-1 0,26 1 16,0 0-16,-1-1 15,1 1-15,25-26 0,1 26 16,25-26-16,-26 25 0,0-25 15,1 0-15,-1-25 16,0-1-16,-25 0 0,0 1 16,-1-1-16,-25-25 15,0 25-15,0-25 0,-25 25 16,-1-25-16,0 25 16,-76-25-16,50 25 15,1 26-15,0 0 0,-1 0 16,1 0-16,0 26 15,25 0-15,0-1 0,26 1 16,0 0-16,0-1 0,26-25 16</inkml:trace>
  <inkml:trace contextRef="#ctx0" brushRef="#br0" timeOffset="-203603">17322 4825 0,'0'-26'0,"0"-25"15,0 25-15,0 1 0,0-1 16,0 0-16,0 52 16,26 0-1,-26-1-15,0 27 16,0-1-16,0 26 0,0-26 15,0 103-15,0-102 16,0 25-16,0-26 16,0 0-16,0-25 0</inkml:trace>
  <inkml:trace contextRef="#ctx0" brushRef="#br0" timeOffset="-203079">17656 5107 0,'25'-51'16,"1"51"-16,-52 26 31,26-1-15,-25 1-16,-1 0 0,0-1 16,-25 27-16,25-27 15,1 1-15,-27 0 0,27-26 16,-26 25-16,25 1 0,0-26 15,1 0-15,50 0 32,1 0-32,25-26 0,0 26 15,1 0-15,25 0 16,-26 0-16,0 26 0,26-1 16,-25-25-16,-1 26 15,-25 0-15,25-1 0,-25 1 16,-1 0-16,-25-1 0,26 1 15,0-26-15,-26 26 16,25-26-16,1 0 16,-26-26-16,26 26 15,-1-26-15,1 1 16,0-1-16,-1 0 16,1 1-1,-26-1-15,25 0 16,-25 1-1,0-1-15,0 1 16,0 50 15,0 1-31,-25-26 16</inkml:trace>
  <inkml:trace contextRef="#ctx0" brushRef="#br0" timeOffset="-201698">25045 4876 0,'0'26'47,"0"0"-47,0 25 0,25 0 16,-25 1-16,0 25 15,0 0-15,26 25 0,-26 1 16,0 25-16,0-25 0,0 25 16,0 0-16,0 26 15,0-26-15,0 26 0,0-25 16,0 25-16,-26-26 0,26 0 16,0 1-16,0-1 15,0 0-15,0-25 0,0-1 16,0 1-16,26 0 15,-26-1-15,26 1 0,-1-26 16,-25 0-16,26 0 16,-26-26-16,0 0 0,26 1 15,-26-27-15,0-50 16,0-1-16</inkml:trace>
  <inkml:trace contextRef="#ctx0" brushRef="#br0" timeOffset="-200890">24994 4902 0,'25'0'79,"1"0"-64,-1 0-15,27-26 0,25 26 16,25 0-16,27 0 15,25 0-15,25 0 0,26 0 16,26 0-16,26 0 16,-26 0-16,0 0 0,0 0 15,0 26-15,-52-26 0,1 0 16,-52 0-16,0 0 16,-51 0-16,0 0 0,-51 0 15,0 0-15,-52-26 16,-25 26-1,25-25-15</inkml:trace>
  <inkml:trace contextRef="#ctx0" brushRef="#br0" timeOffset="-199774">28226 4928 0,'0'25'47,"0"1"-47,26 0 15,-26 25-15,0 0 0,26 1 16,-26 25-16,0 0 16,0 25-16,0 1 0,25-1 15,-25 27-15,0-1 16,0 0-16,26 1 0,-26 24 15,0-24-15,0 25 16,0 0-16,0-26 0,-26 0 16,26 26-16,0-26 0,-25-25 15,25 25-15,0-25 16,0 25-16,-26-25 0,26 25 16,0-25-16,0-1 15,0 1-15,0 25 0,0-51 16,0 26-16,0-26 0,0 0 15,0 0-15,26-26 16,-26 26-16,0-51 0,0 25 16,0-25-16,0-1 0,0 1 15,0 0-15,0-1 16,25-25-16,-25 26 16,26-26-1,-52 0 1</inkml:trace>
  <inkml:trace contextRef="#ctx0" brushRef="#br0" timeOffset="-198314">25019 8314 0,'0'-25'0,"0"-1"15,0 0 1,26 1 0,-26 50 46,25 1-62,-25 0 16,0-1-16,0 27 15,0-1-15,26-25 0,-26 25 16,0 0-16,0 1 0,0-1 16,0 0-16,0 0 15,0 1-15,0-27 0,0 27 16,-26-27-16,26 27 15,0-27-15,0 1 0,0 25 16,0-25-16,0 0 0,0-1 16,0 1-16,0 0 15,-25-1-15,25 1 0,0 25 32,0-25-32,0 0 0,-26-1 15,26 1 1,0 0-1,26-26 1,-1 0 0,1 0-16,25-26 0,-25 26 15,25 0-15,1-26 0,25 26 16,0 0-16,25-25 16,1 25-16,25-26 0,0 26 15,1 0-15,25-26 16,0 26-16,25 0 0,-25 0 15,0 0-15,0 0 0,-26 0 16,1 0-16,-1 0 16,-25 0-16,-26 0 0,-1 0 15,1 0-15,-25 0 16,-27 0-16,1 0 0,0 0 16,-1 0-16,-25-25 15,26 25 1,0 0-1,-1 0 1,1 0 0,0 0-16,-1 0 15,1 0 1,0 0 0,-1 0-1,1 0-15,0-26 0,-1 26 16,1 0-1,-26-26-15,0 1 32,-26-1 15</inkml:trace>
  <inkml:trace contextRef="#ctx0" brushRef="#br0" timeOffset="-197336">25070 7211 0,'26'0'15,"-26"26"63,26-26-62,-1 0-16,1 0 16,0 0-16,25 0 15,0 0-15,1 0 0,-1 0 16,0 0-16,1 0 15,-1 0-15,0 0 0,1 0 16,-27 0-16,1 0 0,0 0 16,-1 0-1</inkml:trace>
  <inkml:trace contextRef="#ctx0" brushRef="#br0" timeOffset="-196929">25096 7622 0,'26'25'63,"-1"-25"-47,1 0-16,25 0 15,-25 0-15,0 0 16,25 0-16,0 26 0,1-26 15,-1 0-15,26 0 16,-26 0-16,1 0 0,-27 0 16,1 0-16,0 0 0,-1 0 15,1 0-15,-52 0 32</inkml:trace>
  <inkml:trace contextRef="#ctx0" brushRef="#br0" timeOffset="-196481">25070 8289 0,'26'0'0,"0"0"15,-1 0 1,1 0-1,0 0-15,-1 0 16,1 0-16,0 0 0,-1 0 16,27 0-16,-1 25 15,0-25-15,1 0 0,-1 0 16,0 0-16,1 0 16,-27 0-16,27 0 0,-27 0 15,1 0-15,0 0 16</inkml:trace>
  <inkml:trace contextRef="#ctx0" brushRef="#br0" timeOffset="-195628">26661 9366 0,'0'26'78,"0"0"-62,0-1-16,26 1 15,-26 25-15,0-25 0,26 51 16,-26-26-16,0 0 16,25 26-16,-25 0 0,0-25 15,0 25-15,26-26 0,-26-25 16,0 25-16,0-25 15,25-1-15</inkml:trace>
  <inkml:trace contextRef="#ctx0" brushRef="#br0" timeOffset="-195129">26892 9956 0,'-26'0'15,"1"0"1,-1 0 0,0 26-1,1 0 1,-1-1-16,1 1 15,25 25-15,-26-25 16,0 25-16,26-25 0,0 25 16,0 1-16,26-27 15,-26 1-15,26 25 0,25-25 16,-26-26-16,27 25 0,-1-25 16,0 0-16,1 0 15,-1 0-15,0 0 0,1-25 16,-1-1-16,-25 1 0,-1-1 15,1 0-15,0-25 16,-26 0-16,0-1 0,0 27 16,0-27-16,-26 1 15,0 25-15,-25 1 0,25-1 16,-25 26-16,25 0 0,-25 0 16,0 0-16,25 0 15,-25 26-15,25-1 0,0 1 16,1-26-16,25 26 15,0-1-15</inkml:trace>
  <inkml:trace contextRef="#ctx0" brushRef="#br0" timeOffset="-194823">27226 10136 0,'-26'0'16,"26"26"0,26-26-1,-1 25 1,27-25-16,-1 0 0,26 0 16,0 0-16,25 0 0,1 0 15,25 0-15,1-25 16,-1 25-16,-25 0 0,-1-26 15,1 26-15,-52-26 0,26 26 16,-51-25-16,-1 25 16,-25-26-16,-25 26 15,-1 0-15,0 0 16,-25 0-16,0 0 0</inkml:trace>
  <inkml:trace contextRef="#ctx0" brushRef="#br0" timeOffset="-194367">25917 10239 0,'26'0'16,"-1"0"-16,1 0 15,0 0-15,-1 0 16,27 0-16,-27 0 0,27 0 16,-1 0-16,0 0 15,26 0-15,0 0 0,0 0 16,0 25-16,0-25 0,0 0 16,0 0-16,0 0 15,-26 0-15,1 0 0,-27 0 16,1 0-16,0 0 15,-52 0 17</inkml:trace>
  <inkml:trace contextRef="#ctx0" brushRef="#br0" timeOffset="-192726">26045 5954 0,'0'-26'15,"26"26"-15,-26-25 0,0-1 16,0-25-16,0 25 16,-26 0-16,26-25 0,-25 25 15,25-25-15,-26 25 16,0 1-16,1-27 0,-1 27 16,-25 25-16,0-26 0,-26 26 15,25 0-15,-25 26 16,0-1-16,0 1 0,0 0 15,26 25-15,25 0 16,1-25-16,25 51 0,51-26 16,0 1-16,26 25 0,0-26 15,26 26-15,0-26 16,25 26-16,-26-26 0,-25 1 16,26-1-16,-52 0 15,1 1-15,-1-1 0,-25-25 16,-26 25-16,0-25 0,-26-1 15,-25 1-15,-1 0 16,1-1-16,-26 1 0,0-26 16,0 0-16,0 0 0,26 0 15,0 0-15,-1-26 16,27 1-16,-1-1 0,26 0 16,0-25-16,0 25 15,26 1-15,-1-1 0,1 0 16,0 1-16,-1 25 0,1-26 15,0 26-15,-1 0 16,1 0-16,-1 26 16,1-26-16,-26 25 15</inkml:trace>
  <inkml:trace contextRef="#ctx0" brushRef="#br0" timeOffset="-192287">26482 6441 0,'-26'-25'15,"0"-1"-15,1 26 16,-1 0-16,26-26 16,-26 26-16,1 0 15,25 26 16,25-26-31,1 0 16,0 0 0,-1 0-16,1 0 0,0 0 15,-1-26-15,27 26 0,-27-25 16,1-1 0,0 0-16,-26 1 0,0-1 15,0 0 1,-26 26-16,0 0 15,1 0-15,-1 0 16,0 0-16,26 26 16,-25 0-16,-1-1 0,26 1 15,0 25-15,0-25 0,0 25 16,0-25-16,0 0 16,26-1-16,-26 1 0,51 0 15,-25-26-15,-1 0 16</inkml:trace>
  <inkml:trace contextRef="#ctx0" brushRef="#br0" timeOffset="-191957">26841 6236 0,'0'-26'0,"-26"1"0,0 25 16,26-26-16,26 26 31,-26 26-31,26-1 15,-1 1-15,27 0 16,-27 25-16,1-25 0,0 25 16,-26-25-16,25 25 0,-25-25 15,0-1-15,0 1 16,-25-26 0,25-26-1,0 1-15,0-1 16,0 0-16,0-25 15,25 25-15,-25 1 0,26-27 16,0 27-16,-1-1 0,-25 0 16,26 1-16,0 25 15,-1 0-15,1 0 0,0 0 16</inkml:trace>
  <inkml:trace contextRef="#ctx0" brushRef="#br0" timeOffset="-191616">27328 6185 0,'0'25'63,"26"1"-47,-26 0-16,0-1 0,26 27 15,-26-27-15,25 27 0,-25-27 16,0 27-16,0-27 15,26 1-15,-26 0 0,26-52 32,-26 0-17,25 1-15,-25-1 0,26 0 16,0-25-16,-1 25 16,1-25-16,-26 25 0,25 1 15,-25-1-15,26 0 0,-26 1 16</inkml:trace>
  <inkml:trace contextRef="#ctx0" brushRef="#br0" timeOffset="-191260">27687 6262 0,'26'0'0,"-26"25"31,26-25 16,-1 0-31,1 0 0,0-25-16,-1-1 15,1 26-15,-26-26 16,26 1-16,-26-1 15,-26 1 1,0 25 0,1 0-1,-1 25-15,26 1 16,-26-1-16,26 1 0,0 25 16,-25-25-16,25 25 15,0-25-15,0 25 0,25-25 16,-25 0-16,26-1 0,0-25 15</inkml:trace>
  <inkml:trace contextRef="#ctx0" brushRef="#br0" timeOffset="-190949">27918 6313 0,'0'-26'0,"0"1"0,0-1 16,0 0-16,0 1 15,0-1-15,26 26 31,0 0-31,-26 26 16,25-1-16,1 27 0,-26-27 16,26 27-16,-26-27 15,0 27-15,0-27 0,0 27 16,0-27-16,-26-25 16,0 0-1,26-25-15,-25-1 0,25 0 16,-26-25-16,26 0 15,0-1-15,26-25 0,-1 26 16,27 0-16,-1 25 16,0-25-16,1 25 0,-1 26 15,0 0-15,-25 0 0,0 0 16,-26 26-16</inkml:trace>
  <inkml:trace contextRef="#ctx0" brushRef="#br0" timeOffset="-188745">25096 4132 0,'0'-25'16,"0"-1"-1,0 0-15,26 26 16,-1 0 0,-25 26-1,26 0 1,-26-1-16,0 27 16,26-27-16,-26 1 0,0 0 15,25-1-15,-25 1 16,0 0-16,0-1 0,0 1 15,0 0 1,0-1-16</inkml:trace>
  <inkml:trace contextRef="#ctx0" brushRef="#br0" timeOffset="-188429">25147 3953 0,'0'-26'15,"0"-25"-15,0 25 16,-25 0-16,25 1 0,0-1 16,0 0-16,0 1 15,25 25 1,1 0-16,0 25 16,25 1-16,-25 0 15,-1-26-15,1 51 0,25-25 16,-51-1-16,26 1 0,-26 25 15,0-25-15,-26 0 16,26-1-16,-51 1 0,25 0 16,-25-1-16,0 1 15,-1-26-15,27 26 0,-27-26 16,27 0-16,-1 0 16</inkml:trace>
  <inkml:trace contextRef="#ctx0" brushRef="#br0" timeOffset="-187997">25712 4158 0,'-26'0'0,"1"0"0,-1 0 16,26-26-1,-26 26-15,1 0 32,25 26-32,0 0 15,-26-1 1,26 1-16,-26-26 0,26 26 16,0-1-16,0 1 0,0 0 15,0-1-15,0 1 16,26 0-16,0-1 15,-1-25-15,1 0 0,0 0 16,-1 0 0,1-25-16,0-1 0,-1 0 15,-25-25-15,26 25 16,-26 1-16,0-1 16,0 0-16,0 1 0,-26-1 15,1 0 1,-1 26-1,26 26-15,-26 0 16</inkml:trace>
  <inkml:trace contextRef="#ctx0" brushRef="#br0" timeOffset="-187589">25891 4184 0,'0'-26'32,"26"26"-1,0 0-31,-1 0 16,1 26-1,0-1-15,-1 1 16,-25 0-1,0-1-15,0 1 16,0 0 0,0-52 15,0 0-15,0 1-1,0-1-15,0 0 16,0 1-16,0-1 15,0 0-15,0 1 0,26 25 16,-26-26-16,26 26 0,-1 0 16,1 0-1</inkml:trace>
  <inkml:trace contextRef="#ctx0" brushRef="#br0" timeOffset="-187263">26225 3901 0,'0'-25'0,"0"-1"16,0 0-16,0 52 46,26 0-46,-26-1 16,0 27-16,0-27 16,25 27-16,-25-27 0,0 27 15,0-1-15,0-25 16,26 25-16,-26-25 0,0-1 16,26 1-16,-26 0 15,25-26-15,1 0 16,0 0-16,-1 0 15,1 0-15</inkml:trace>
  <inkml:trace contextRef="#ctx0" brushRef="#br0" timeOffset="-187114">26251 4004 0,'-26'0'15,"52"0"1,-1 0-1,1 0-15,25 0 16,-25 0-16,0 0 0,-1 0 16</inkml:trace>
  <inkml:trace contextRef="#ctx0" brushRef="#br0" timeOffset="-184931">25122 5620 0,'-26'0'0,"52"0"78,-26-25-78,25 25 31,-25-26-15,0 0 31,-25 26-32,-1 0-15,0 0 16,1 0-16,-1 0 0,1 0 15,-1 0-15,0 0 16,1 26-16,-1-26 16,0 26-16,1-26 15,-1 0-15,26 25 0,-26-25 16,26 26-16,-25 0 0,-1-1 16,26 1-1,-26 0 1,26-1-16,0 1 15,0 0 1,0-1-16,0 1 16,-25-26-16,25 26 15,0-1-15,0 1 16,0 0 0,25-1-16,-25 1 15,26-26 1,-26 26-16,26-1 15,-1-25 17,-25 26-32,26-26 31,-26 26-15,0-1 15,0 1-16,26-1 17,-1-25-17,1 0 1,0 0-16,-1 0 16,1 0-16,0 0 0,-1 0 15,1-25-15,-1 25 16,1 0-16,0 0 0,-1 0 15,-25-26-15,26 26 16,0 0-16,-26-25 47</inkml:trace>
  <inkml:trace contextRef="#ctx0" brushRef="#br0" timeOffset="-176576">28483 5954 0,'25'0'31,"-25"-26"16,26 26 0,25 0-32,-25 0-15,51 26 0,0-26 16,26 0-16,-1 26 16,27-26-16,-1 0 0,0 0 15,-25 25-15,25-25 16,-25 0-16,-1 0 0,-25 0 16,-25 0-16,-1 0 0,0 0 15,-25 0-15,0 0 16,-26-25-16,0-1 62,0 52 32,0-1-63,0 1-31,0 0 16,0-1-16,0 1 0,0 25 16,0-25-16,0 25 15,0 0-15,0 1 0,0-1 16,25 26-16,-25-26 15,0 1-15,0-1 0,0-25 16,26 25-16,-26-25 0,0-1 16,0 1-16,25 0 15</inkml:trace>
  <inkml:trace contextRef="#ctx0" brushRef="#br0" timeOffset="-176251">29766 6672 0,'25'0'0,"-25"26"32,26-26-32,0 0 31,-1 26-31,1-26 16,0 25-16,-1-25 0,1 26 15,0-26-15,-26 26 16,25-26-16,1 0 0,-26 25 15,26-25-15,-1 0 16</inkml:trace>
  <inkml:trace contextRef="#ctx0" brushRef="#br0" timeOffset="-175833">30510 6621 0,'0'-26'16,"-26"26"31,26 26-32,-26-26-15,1 0 16,25 26-16,-26-26 0,0 25 16,1 1-16,-1-26 0,0 26 15,26-1-15,-25-25 16,-1 26-16,26 0 16,-26-26-16,26 25 0,0 1 15,-25-26-15,25 26 31,0-52 16</inkml:trace>
  <inkml:trace contextRef="#ctx0" brushRef="#br0" timeOffset="-174708">28688 5389 0,'-51'0'15,"51"26"1,0 0-16,51-1 15,-51 1-15,26 25 0,-1-25 16,1 25-16,-26 1 16,26-27-16,-1 1 0,1 25 15,0-25-15,-26 0 16</inkml:trace>
  <inkml:trace contextRef="#ctx0" brushRef="#br0" timeOffset="-174236">28868 5364 0,'-26'-51'16,"26"-26"-16,-26 25 0,26-25 16,-25 0-16,25 0 15,0 26-15,0-26 0,0 26 16,0-26-16,25 25 0,1-25 15,25 77 1,-25-25-16,25 25 0,-25 0 16,25 25-16,1 1 15,-1 25-15,0 1 0,-25-1 16,25 26-16,-25 0 0,-26 0 16,0 0-16,0 0 15,-26-26-15,1 26 0,-27-25 16,1-1-16,0 0 15,-1-25-15,1-1 0,0 1 16,25 0-16,0-26 0,1 25 16,-1-25-16,0 0 15,52 0 1,0 26 0,-1-26-16,1 0 15,0 26-15,25-1 0,-25 1 16,-1 0-16,27-1 15,-27 1-15,1 25 0,0-25 16,-1 0-16,1-1 16,0 1-16</inkml:trace>
  <inkml:trace contextRef="#ctx0" brushRef="#br0" timeOffset="-173797">29355 5697 0,'-26'0'0,"26"-25"16,0-1-1,26 26 17,0 0-17,-1 0 1,-25-26-16,26 26 0,0 0 15,-1 0-15,27-25 0,-27 25 16,1 0-16,0-26 16,-1 26-16,-25-26 0,26 26 15,-26-25-15,0-1 16,0 0-16,-26 26 16,1-25-16,-1 25 15,0 0 1,1 25-16,-1-25 15,26 26-15,-26 51 16,26-26 0,0-25-16,0 0 0,0-1 15,0 1-15,26 0 16,-26-1-16,26-25 0,-1 26 16,1-26-16,25 0 15,-25 0-15</inkml:trace>
  <inkml:trace contextRef="#ctx0" brushRef="#br0" timeOffset="-173384">29945 5620 0,'0'-25'0,"0"-1"0,0 0 15,0 1-15,0-1 16,0 0-16,-25 1 16,25-1-1,-26 26 1,26 26-1,-26-1 1,1-25-16,25 26 16,-26 0-16,26-1 15,0 1 1,0 0 0,26-26-16,-1 0 15,1 0 1,0 0-1,-1 0-15,-25 25 32,0 1-17,0 0 1,0 25-16,0-25 16,0 51-16,0-26 15,-25-25-15,25 25 16,0-25-16,0 25 0,0-25 15,25-1-15</inkml:trace>
  <inkml:trace contextRef="#ctx0" brushRef="#br0" timeOffset="-172983">30150 5466 0,'0'-25'0,"0"-1"16,0 52 15,0-1-15,0 1-16,0 0 15,0-1-15,0 1 16,0 0-16,26-1 15,-26 1-15,26 0 16,-1-26 0,1 0-16,0 0 15,-26-26 1,25 26-16,-25-26 0,26 1 16,-26-1-16,0 0 15,0-25-15,0 25 0,26 1 16,-26-1-16,0 0 15,0 52 1,0 0 0</inkml:trace>
  <inkml:trace contextRef="#ctx0" brushRef="#br0" timeOffset="-172566">30433 5569 0,'25'0'47,"1"0"-16,0 0-31,-1 0 16,1 0-1,0-26-15,-1 26 16,1-25 0,-26-1-1,0 0 1,0 1 0,-26 25-16,1 0 15,-1 0-15,0 0 16,1 0-16,-1 0 0,26 25 15,-26 1-15,1 0 0,25-1 16,0 1-16,0 0 16,0-1-16,0 1 0,25-26 15,-25 26-15,26-1 16,0-25-16,25 26 0,-25-26 16</inkml:trace>
  <inkml:trace contextRef="#ctx0" brushRef="#br0" timeOffset="-172214">30971 5492 0,'0'-26'0,"-25"1"15,25-1-15,-26 26 16,26-26-16,0 1 16,-25 25-16,-1 0 31,0 25-31,1-25 15,-1 26 1,0 0-16,26-1 16,0 1-16,26 0 15,0-1 1,-1-25-16,27 0 16,-27 26-16,1-26 15,-1 26-15,1-26 16,-26 25-16,0 1 15,-26-26 1,1 26-16,-1-26 0,1 0 16,-27 0-16,27 0 15,-1 0-15,0 0 0</inkml:trace>
  <inkml:trace contextRef="#ctx0" brushRef="#br0" timeOffset="-171891">31202 5005 0,'-25'0'15,"25"25"-15,-26 1 16,26 0-16,0-1 15,0 1-15,0 25 0,0-25 16,0 0-16,26 25 16,-26-25-16,0 25 0,25-26 15,-25 1-15,26 0 0,0-1 16,-26 1-16,25 0 16,1-26-16,-26 25 0,26 1 15,-1-26-15,1 0 16,0 0-1</inkml:trace>
  <inkml:trace contextRef="#ctx0" brushRef="#br0" timeOffset="-171701">31100 5236 0,'-52'0'0,"27"0"0,25 25 15,25 1 1,1-26-16,25 0 16,1 26-16,25-26 0,-26 0 15,26 0-15,-26 0 16,1 0-16</inkml:trace>
  <inkml:trace contextRef="#ctx0" brushRef="#br0" timeOffset="-170539">30227 7365 0,'-25'0'32,"25"-26"-1,-26 26-31,26-25 15,0-1 1,0-25 0,0 25-16,26 0 15,-1 1-15,-25-1 0,26 0 16,25 1-16,-25 25 0,0-26 16,25 1-16,0 25 15,-25 0-15,25 0 0,26 0 16,-25 0-16,-1 25 15,0-25-15,-25 26 0,25-1 16,-25-25-16,0 26 0,-1 0 16,1-1-16,-26 1 15,0 25-15,0-25 0,25 0 16,-25-1-16,0 1 16,0 0-16,0-1 0,0 1 15,0 0-15</inkml:trace>
  <inkml:trace contextRef="#ctx0" brushRef="#br0" timeOffset="-170119">30664 7391 0,'0'25'15,"25"-25"1,1 0 0,0-25-16,-1 25 15,1 0 1,0 25-16,-1 1 16,-25 0-16,26-26 15,0 25-15,-1-25 16,-25 26-16,26-26 0,-1 26 15,1-26-15,0 0 0,-1 0 16,1 0-16,0 0 16,-26-26-16,25 26 0,1-26 15,0 26-15,-26-25 16,25-1-16,1 0 16,-26 1-16,26-1 15,-26 0 1,0 52-1,0 0 1,-26-26-16</inkml:trace>
  <inkml:trace contextRef="#ctx0" brushRef="#br0" timeOffset="-169534">30330 7724 0,'0'-25'16,"-26"25"62,1 0-78,-1 0 15,0 0-15,1 0 0,-1-26 16,0 26-16,1 0 16,-1 0-16,1 0 31,25 26 16,25-1-32,-25 1-15,0 0 16,26-1 0,-26 1-16,25 0 0,-25-1 15,26 1 1,-26-1-16,26-25 16,-26 26-1,25-26 1</inkml:trace>
  <inkml:trace contextRef="#ctx0" brushRef="#br0" timeOffset="-169069">30304 7699 0,'0'25'63,"0"1"-48,0 0-15,0-1 16,0 1-16,0 0 0,26-1 16,0 1-16,25-1 15,-25 1-15,-1 0 16,27-1-16,-1 1 0,-25-26 15,25 26-15,0-26 16,1 25-16,-1-25 0,0 0 16,1 0-16,-27 0 15,26 0-15,-25 0 0,0 0 16,-1 0-16,-25-25 0,26 25 16,-26-26-16,0 0 15,0 1-15,0-1 16,0 0-1,0 1-15,0-1 16,0 1-16,-26 25 63</inkml:trace>
  <inkml:trace contextRef="#ctx0" brushRef="#br0" timeOffset="-163423">30433 8494 0,'25'0'125,"-25"26"-63,0-1-30,0 1-32,0 0 15,0-1-15,0 1 0,0 0 16,0-1-16,0 1 15,0-1-15,26 1 0,-26 0 16,0-1-16,0 1 0,0 0 16,0-1-16,0 1 15,0 0-15,0-1 16,0 1 0,26-26-1,-52 0 79,0 0-78,1 0-16,-1 0 15,0 0-15,1 0 16,-27 0-16,-25 26 0,26-26 15,-26 0-15,0 0 16,0 0-16,0 0 0,-25 0 16,25 0-16,0 0 0,0 0 15,0 25-15,0-25 16,0 0-16,26 0 0,-26 0 16,25 0-16,-25 0 0,26 0 15,0 0-15,-1 0 16,1 0-16,0 0 0,-1 0 15,27 0-15,-1 0 16,-25 0-16,25 0 0,0 0 16,1 0-16,-1 0 31,52 0 110</inkml:trace>
  <inkml:trace contextRef="#ctx0" brushRef="#br0" timeOffset="-163074">28662 8853 0,'26'-26'16,"0"26"-16,-1 0 16,-25-25-1,26 25-15,-26 25 31,0 1-15,-26-26 0,26 26-16,-25-26 0,-1 25 15,0 1-15,1-26 16,25 26-16,-26-26 16,26 25-16,-26-25 15,26 26-15,0 0 0,0-1 16,0 1-1,26 0-15,-26-1 16,26-25-16,-1 26 16,27 0-16,-27-1 0,1 1 15,25-26-15,1 26 16,-27-26-16,1 25 0</inkml:trace>
  <inkml:trace contextRef="#ctx0" brushRef="#br0" timeOffset="-158989">25122 6980 0,'0'-25'32,"-26"25"30,0 0-46,1 0-16,-1 0 15,1 0 1,-27 0-16,27 0 0,-1 0 16,-25 0-16,-1 25 15,1-25-15,25 0 0,-25 0 16,-26 0-16,26 0 0,-1 0 15,1 0-15,0 0 16,-26 0-16,25 0 0,-24 0 16,24 0-16,-25 0 15,26 0-15,-26 26 0,26-26 16,-26 0-16,25 0 0,1 0 16,-26 0-16,51 0 15,-25 0-15,25 0 0,-25 0 16,25 0-16,1 0 15,-1 26-15,0-26 0,1 0 16,-1 0-16,-25 0 0,25 0 16,-25 0-16,25 0 15,-25 0-15,25 0 0,-25 0 16,25 0-16,-25 25 16,25-25-16,-25 0 0,25 0 15,1 0-15,-27 0 0,1 0 16,25 0-16,-25 0 15,25 0-15,-25 0 0,25 26 16,-25-26-16,0 0 16,25 0-16,-25 0 0,25 0 15,-25 0-15,25 0 0,-25-26 16,25 26-16,-25 0 16,25 0-16,-25 0 0,25 0 15,-25 0-15,0 0 16,-1 0-16,1 0 0,0 0 15,-1 0-15,-24 0 0,24 0 16,1 0-16,0 0 16,-1 0-16,1 0 0,0 0 15,-1 0-15,27 0 16,-52 0-16,25 26 0,1-26 16,0 0-16,-1 0 0,1 0 15,-26 0-15,26 0 16,-26 25-16,0-25 0,0 0 15,0 0-15,0 0 16,0 0-16,0 0 0,26 0 16,-26 0-16,0-25 0,0 25 15,26 0-15,-26 0 16,25 0-16,-25 0 0,0 0 16,26 0-16,-26 0 0,0 0 15,0 0-15,0 0 16,0 0-16,0 0 0,0 0 15,0 0-15,-25 0 16,25 0-16,0 0 0,0 0 16,0 0-16,0 0 0,0 0 15,0 25-15,0-25 16,26 0-16,-1 0 0,-25 0 16,26 0-16,0 0 15,-1 26-15,1-26 0,0 0 16,-1 0-16,1 0 0,-26 0 15,26 0-15,-1 0 16,1 0-16,0 26 0,0-26 16,-1 0-16,1 0 15,0 0-15,-1 0 0,1 0 16,0 0-16,-1 0 0,1 0 16,-26 0-16,26 0 15,-1 0-15,-25 0 0,26 0 16,0 0-16,0 0 15,-1 0-15,1 25 0,-26-25 16,26 0-16,-1 0 0,1 0 16,0 0-16,-1 0 15,1 0-15,0 0 0,-1 26 16,1-26-16,0 0 16,-1 0-16,1 0 0,0 0 15,0 0-15,-1 0 0,1 0 16,0 0-16,25 0 15,0 0-15,-25 0 0,0 0 16,25 26-16,-25-26 16,-1 0-16,27 0 0,-27 0 15,1 0-15,0 0 0,-1 0 16,27 0-16,-27 0 16,1 0-16,0 0 15,0 25-15,25-25 0,-25 0 0,-1 0 16,1 0-16,25 0 15,-25 0-15,0 0 0,-1 0 16,1 0-16,25 0 16,-25 0-16,0 0 0,-1 0 15,27 0-15,-27 0 0,27 0 16,-26 0-16,25 0 16,-25 0-16,25 0 0,-25 0 15,25 0-15,-25 0 16,-1 0-16,1 0 0,0 0 15,-1 0-15,-25 0 0,26 26 16,-26-26-16,26 0 16,-1 26-16,-25-26 0,26 0 15,0 0-15,0 25 16,25-25-16,-25 0 0,-1 0 16,27 0-16,-1 0 0,-25 0 15,25 26-15,-25-26 16,-1 0-16,27 0 0,-27 0 15,27 0-15,-27 0 16,27 26-16,-27-26 0,1 0 16,25 0-16,-25 0 0,26 25 15,-27-25-15,1 0 16,25 0-16,-25 0 0,0 26 16,-1-26-16,1 0 15,25 0-15,-25 26 0,0-26 16,25 0-16,0 0 0,-25 0 15,0 0-15,25 25 16,-25-25-16,25 0 0,-25 0 16,0 0-16,-1 0 15,27 26-15,-27-26 0,1 0 16,0 0-16,-1 0 0,27 0 16,-27 26-16,27-26 15,-27 0-15,27 0 0,-27 0 16,27 0-16,-27 0 15,27 25-15,-27-25 0,27 0 16,-1 0-16,-25 0 0,25 0 16,0 0-16,1 26 15,-1-26-15,-25 0 0,25 0 16,1 0-16,-1 0 16,0 0-16,1 0 0,-1 0 15,0 0-15,-25 0 0,25 0 16,-25 0-16,0 0 15,-1 26-15,27-26 0,-27 0 16,1 0-16,0 0 16,25 0-16,-25 0 0,25 0 15,0 0-15,1 0 16,-1 0-16,1 0 16,-1 0-1,0 0-15,1 0 16,-1 0-16,0 25 15,1-25-15,-1 0 0,0 0 16,1 0-16,-1 0 16,0 0-16,26 26 0,-25-26 15,-1 0-15,0 0 0,1 0 16,-1 0-16,0 0 16,-25 0-16,25 0 0,1 26 15,-1-26-15,0 0 16,1 0-16,-1 0 15,26-26 17</inkml:trace>
  <inkml:trace contextRef="#ctx0" brushRef="#br0" timeOffset="-158558">9677 7237 0,'0'-26'0,"-26"26"31,0 26-31,1-1 16,-1-25-16,0 26 15,-25 0-15,25-1 0,-25 1 16,25 0-16,1-1 0,-27 1 16,27 0-16,-1-1 15,-25 1-15,25 0 0,0-1 16,1 1-1,25 0 1,25-1 0,27 1-1,-27 0-15,27-1 0,-1 1 16,26 0-16,0 25 16,-26-25-16,26 25 0</inkml:trace>
  <inkml:trace contextRef="#ctx0" brushRef="#br0" timeOffset="-157926">13653 7981 0,'-25'0'16,"25"-26"-16,-26 26 15,0 0 1,26 26-1,0 25-15,26 0 16,-26 1-16,26-1 0,-26 26 16,0 0-16,25-26 15,-25 26-15,0 0 0,0-25 16,0-1-16,-25 0 0,25-25 16,0-1-16,-26 1 15</inkml:trace>
  <inkml:trace contextRef="#ctx0" brushRef="#br0" timeOffset="-157526">13422 8006 0,'0'-77'16,"0"1"-16,26-1 16,-26 25-16,26 1 0,-1 0 15,1 25-15,0 0 0,25 26 16,26 0-16,-26 0 15,26 0-15,0 26 0,0 0 16,0-1-16,-26 27 16,1-1-16,-1-25 0,-25 25 15,-26 0-15,0 0 0,-26 26 16,0-25-16,-51-1 16,26 0-16,-26 1 0,0-27 15,-25 27-15,50-27 0,-25 1 16,26-26-16,0 0 15,-1 0-15,52-26 0,0 1 16,26-1 0,0 0-16,25 26 0,26-25 15,-26 25-15,26 25 0,0-25 16,0 26-16,26 25 16,-52-25-16,26 0 0,0 25 15,-26-25-15,1-1 16,-1 1-16,0 0 0</inkml:trace>
  <inkml:trace contextRef="#ctx0" brushRef="#br0" timeOffset="-157110">14628 8186 0,'-25'0'16,"25"26"0,25-26-1,1 0-15,0 0 16,-1 0-16,1 0 0,25 0 16,-25 0-16,0 0 15,-1-26-15,1 26 0,-1-26 16,1 1-1,-26-1-15,0 0 0,-26 1 16,1-1-16,-1 0 16,1 26-16,-1-25 15,0 25-15,1 0 0,-27 0 16,27 0-16,-1 25 0,0 1 16,1 0-16,-1 25 15,0 0-15,26 1 0,0-1 16,26 0-16,0 1 15,-1-27-15,27 27 0,-1-27 16,26-25-16,-26 0 0,26 0 16</inkml:trace>
  <inkml:trace contextRef="#ctx0" brushRef="#br0" timeOffset="-156734">15603 7853 0,'0'-26'16,"-25"26"-1,-1 0-15,0 0 0,1 0 16,-1 0-16,0 26 16,-25-26-16,0 25 0,25-25 15,0 26-15,1-26 16,-1 25-16,0-25 0,26 26 15,0 0-15,0-1 16,26-25-16,0 26 16,-1 0-16,1-1 0,25 1 15,1 0-15,-27-1 16,1 1-16,25-26 0,-25 26 16,-26-1-16,0 1 0,0 0 15,0-1-15,-51 1 16,25 0-16,0-1 0,-25-25 15,-26 26-15,26-26 16,25 0-16,-25 0 0,25 0 16,0-26-16</inkml:trace>
  <inkml:trace contextRef="#ctx0" brushRef="#br0" timeOffset="-156230">15885 7673 0,'0'-26'15,"-25"26"-15,25 26 16,0 0-16,0-1 0,0 1 16,0 25-16,0 1 15,0 24-15,0 1 0,0 0 16,0 0-16,0 0 0,25 0 15,-25 0-15,0 0 16,0-25-16,0 25 0,0-26 16,26 0-16,-26 0 15,0-25-15,0 25 0,0-25 16,26-26-16,-26-51 31,25 25-31,-25-25 16,0 0-16,0-26 15,26 0-15,-26-26 0,0 26 16,26-26-16,-26 26 0,25 0 16,1 26-16,0 0 15,-1-1-15,27 27 0,-27 25 16,1 0-16,0 0 16,-1 25-16,1 1 0,-26 0 15,26 25-15,-26 0 16,-26 1-16,0-27 0,1 27 15,-1-1-15,0-25 0,1-1 16,-27 1-16,27 0 16,-1-1-16</inkml:trace>
  <inkml:trace contextRef="#ctx0" brushRef="#br0" timeOffset="-155857">16706 7981 0,'0'-26'16,"-25"26"-1,-1 0-15,26-26 16,-26 26-16,1 0 0,-1 26 16,26 0-16,-25-1 0,25 1 15,0 25-15,-26 1 16,26-1-16,0 0 0,26-25 15,-26 25-15,25-25 16,1 0-16,-1-1 0,1-25 16,25 0-16,-25 0 0,25-25 15,-25 25-15,25-52 16,-25 27-16,0-27 0,-1 27 16,1-27-16,-26 1 0,0 0 15,0 25-15,0-25 16,-26 25-16,1 0 0,-27 1 15,27 25-15,-1 0 16,0 0-16,1 0 0,-1 25 16</inkml:trace>
  <inkml:trace contextRef="#ctx0" brushRef="#br0" timeOffset="-155432">17091 7929 0,'26'0'0,"0"0"15,-1-25-15,1 25 16,0 0-16,-26 25 16,25 1-1,-25 0-15,0-1 0,0 27 16,26-27-16,-26 27 15,0-27-15,0 1 0,0 0 16,0-1-16,0 1 0,0 0 16,0-1-1,0-50 1,26-1 0,-26 0-16,0 1 0,25-27 15,-25 1-15,26 25 0,0-25 16,-1 0-16,1 25 15,-1 0-15,1 1 0,0 25 16,-1 0-16,1 25 16,0 27-16,-26-27 0,25 27 15,-25-1-15,0 0 0,0 1 16,0-1-16,0-25 16,0-1-16,0 1 0</inkml:trace>
  <inkml:trace contextRef="#ctx0" brushRef="#br0" timeOffset="-155046">17989 7878 0,'26'-25'0,"-26"-1"0,26 26 15,-26-26-15,25 26 16,-25-25-16,-25 25 15,-1 0 1,26 25-16,-26-25 0,-25 26 16,25 0-16,1-1 0,-1 1 15,0-1-15,1 1 16,25 0-16,0-1 0,0 1 16,25 0-16,1-1 15,0 1-15,-1 0 0,1-1 16,0 1-16,-1-26 0,27 26 15,-52-1-15,25 1 16,-25 0-16,26-26 0,-26 25 16,0 1-16,-26-26 0,1 26 15,-1-26 1,0 0-16,1 0 0,-1 0 16,-25-26-16,25 0 15,0 1-15</inkml:trace>
  <inkml:trace contextRef="#ctx0" brushRef="#br0" timeOffset="-154566">18528 7929 0,'26'0'0,"-52"0"31,0 0-16,52 0 32,0 0-31,-1 0-16,1 0 16,25 0-16,-25 0 15,0 0-15,-1-25 0,1-1 16,0 26-16,-26-25 15,25-1-15,-25 0 0,0 1 16,0-1-16,-25 0 16,-1 1-16,0 25 15,-25 0-15,25 0 0,-25 0 16,0 25-16,-1 1 16,27 0-16,-1-1 0,0 27 15,1-1-15,25 0 16,0 0-16,25 1 0,1-1 15,0 0-15,25 1 0,-25-27 16,51 1-16,-26-26 16,26 0-16,0 0 0,0 0 15,0-26-15,0-25 16,-26 25-16,26-25 0,-26 0 16</inkml:trace>
  <inkml:trace contextRef="#ctx0" brushRef="#br0" timeOffset="-153320">15116 3080 0,'25'-25'0,"1"50"15,-26 1-15,0 25 16,0 26-16,0 0 15,0 0-15,0 26 0,0 0 16,0 25-16,0-26 0,0-25 16,26 26-16,-26-26 15,0 0-15,0 0 0,0-26 16,0 1-16,25-27 16</inkml:trace>
  <inkml:trace contextRef="#ctx0" brushRef="#br0" timeOffset="-152814">14269 3080 0,'-103'-51'0,"1"-26"15,-1 26-15,52-1 16,0-24-16,51-1 0,0 0 15,25 0-15,52 0 0,0-26 16,51 26-16,26-26 16,0 1-16,26 25 0,25 26 15,0-1-15,1 27 0,-1 25 16,0 25-16,-25 27 16,-26 24-16,0 27 0,-52 25 15,-25 26-15,-51 0 16,-26 26-16,-26-26 0,-25 0 15,-26 0-15,-26-26 0,-51 0 16,26-25-16,-51-1 16,-1-50-16,26-1 0,-26-25 15,26-1-15,26-25 16,26 0-16,50-25 0,27-27 16,25 1-16,25 0 0,52 0 15,26-1-15,-1 27 16,27-1-16,25 0 0,-26 26 15,0 26-15,1 25 16,-1 1-16,-26-1 0,1 26 16,-26 0-16,-26 0 0,26 0 15,-25-26-15,-27 26 16,27-26-16,-27-25 0,27 25 16</inkml:trace>
  <inkml:trace contextRef="#ctx0" brushRef="#br0" timeOffset="-152227">16527 3722 0,'26'25'31,"-26"1"-15,25-26-16,1 26 15,-1-1 1,1-25-16,0 0 16,-1 0-16,1 0 0,0 0 15,-1-25-15,1 25 0,0-26 16,-1 26-16,-25-26 15,0 1-15,0-1 0,0 0 16,-25 1-16,-1 25 16,0-26-16,1 1 0,-27-1 15,27 26-15,-27 0 0,27 0 16,-26 0-16,25 26 16,0-1-16,1 1 0,25-1 15,0 27-15,0-1 16,0 0-16,0-25 0,25 25 15,1 1-15,25-27 16,-25 1-16,25 0 0,0-1 16,1-25-16,25 0 0</inkml:trace>
  <inkml:trace contextRef="#ctx0" brushRef="#br0" timeOffset="-151782">17425 3747 0,'0'-25'0,"0"-1"16,-26 26-16,26-26 0,-25 1 16,-1-1-16,26 1 15,-26-1-15,26 0 16,-25 1-16,-1-1 16,0 26-16,1 26 15,-1-1-15,0 1 16,26 25-16,-25-25 0,-1 25 15,26 0-15,0-25 16,0 25-16,0-25 0,26 0 16,-1-1-16,1 1 15,0 0-15,-1-26 0,1 0 16,25 0-16,-25 0 0,0-26 16,-1 26-16,1-26 15,-1 1-15,-25-1 0,26 0 16,-26 1-16,0-1 15,0 0-15,0 1 0,0-1 16,0 52 0,-26-1-16,26 27 15,0-1-15,0 0 0,0 1 16,0-1-16,0 26 16,0-26-16,26 1 0,-26-1 15,26-25-15,-1-1 0,1 1 16</inkml:trace>
  <inkml:trace contextRef="#ctx0" brushRef="#br0" timeOffset="-151386">17784 3619 0,'0'-25'0,"0"-1"0,-26 0 16,26 52 15,0 0-31,26-1 16,-26 1-16,26 25 0,-26 0 15,25 1-15,1-27 0,0 27 16,-26-1-16,25-25 16,-25-1-16,26 1 0,0 0 15,-1-26 1,1 0-16,-26-26 15,26 0-15,-26 1 16,0-1-16,25-25 0,-25-1 16,26 1-16,-26 0 0,0-1 15,26 1-15,-26 0 16,0 0-16,0 25 0,0 0 16,-26 26-1,26 26 1,-26 0-16,26-1 15,0 1-15</inkml:trace>
  <inkml:trace contextRef="#ctx0" brushRef="#br0" timeOffset="-150937">18348 3722 0,'-25'25'15,"-1"-25"1,52 0 15,-1 0-15,-25 26-16,26-26 16,0 0-16,-1 0 0,1 0 15,0 0-15,-1 0 0,1 0 16,25-26-16,-25 26 15,0-25-15,-1-1 0,27 26 16,-52-26-16,25 1 0,1-1 16,-26 1-16,0-1 15,-26 0-15,1 1 16,-27 25 0,27 0-16,-27 25 0,27 1 15,-27 0-15,27-1 0,-1 1 16,0 25-16,1-25 15,25 25-15,0-25 0,0 25 16,25-25-16,-25-1 16,26 1-16,0-26 0,-1 26 15,27-26-15,-27 0 0,27 0 16,-1 0-16,0 0 16,1-26-16</inkml:trace>
  <inkml:trace contextRef="#ctx0" brushRef="#br0" timeOffset="-150590">19349 3568 0,'0'-26'16,"0"-25"-16,-26 25 0,1 1 15,-27-1-15,27 26 16,-27 0-16,1-26 16,26 26-16,-27 0 0,27 26 15,-1-26-15,0 26 16,26-1-16,0 1 0,0 0 15,0-1-15,0 1 16,26 25-16,-26-25 0,26-26 16,-1 25-16,1 1 15,0 0-15,-1-1 0,26-25 16,-25 26-16,0-26 0,25 26 16,-25-26-16,-1 25 15,1-25-15,0 26 0,-26 0 16,-26-1-16,0-25 15,1 26-15,-1-26 16,-25 0-16,25 26 0,-25-26 16,25-26-16,-25 26 15,51-26-15,-26 1 0</inkml:trace>
  <inkml:trace contextRef="#ctx0" brushRef="#br0" timeOffset="-150282">19606 2901 0,'0'-26'0,"-26"52"16,26-1 0,0 1-16,0 25 15,0 1-15,0 25 0,26-26 16,-1 26-16,-25 0 15,26-26-15,0 26 0,-1 0 16,-25 0-16,26-26 0,0 1 16,-1 25-16,1-26 15,0-25-15,-1 25 0,1-25 16,0-1-16,-1 1 0,26-26 16,-25 0-16,25 0 15,-25 0-15,0-26 0,-1 1 16</inkml:trace>
  <inkml:trace contextRef="#ctx0" brushRef="#br0" timeOffset="-150085">19760 3517 0,'-77'-26'0,"0"26"0,25 0 16,1 0-16,25 0 0,1 0 15,25 26-15,25-1 16,1-25-1,25 0-15,-25 0 0,25 0 16,26 0-16,-25 0 16,-1 0-16,0-25 0,1 25 15,-1-26-15,-26 26 16</inkml:trace>
  <inkml:trace contextRef="#ctx0" brushRef="#br0" timeOffset="-139146">2390 9674 0,'0'26'93,"0"-1"-93,0 1 16,0 25-16,0-25 16,0 25-16,0 1 15,0-1-15,0 0 0,0 1 16,0-1-16,0 26 16,0-26-16,0 1 0,26-1 15,-26 0-15,0 26 0,0-51 16,0 25-16,0 0 15,0 1-15,0-27 0,0 1 16,0 0-16,0 25 16,0-25-16,0-1 15,0 1 1,0 0 0,25-26-1,1 0 1,0-26-1,-1 26-15,1 0 0,0 0 16,25-26-16,0 26 16,-25-25-16,25 25 0,1 0 15,-1 0-15,0-26 16,1 26-16,-1 0 0,-26 0 16,27 0-16,-27-26 0,1 26 15,0 0-15,-1 0 16,1 0-16,0 0 0,-1 0 31,-25-25-31,0-1 16,0 0-1,0 1 1,0-1-16,0 0 16,0 1-16,0-1 15,0 0-15,0-25 0,0 0 16,0 0-16,-25-1 15,25 1-15,0-26 0,0 26 16,-26-1-16,26-25 0,0 26 16,0-26-16,-26 26 15,26-1-15,-25 1 0,25 0 16,0-1-16,0 27 16,-26-1-16,26 1 0,0-1 15,0 0-15,0 1 31,-26 25-15,1 0 0,-1 0-1,0 0-15,1 0 16,-1 0 0,1 0-16,-1 0 0,-25 25 15,25-25-15,-25 0 0,25 0 16,-25 26-16,-1-26 15,1 0-15,-26 26 0,26-26 16,-1 25-16,1-25 0,25 0 16,-25 26-16,25-26 15,1 0-15,-1 25 0,0-25 16,26 26 31,26-26-47,0 0 0</inkml:trace>
  <inkml:trace contextRef="#ctx0" brushRef="#br0" timeOffset="-138552">2724 10521 0,'-26'0'0,"0"0"16,1 25 15,25 1-15,0 0-1,0-1-15,25-25 0,-25 26 16,0 0-16,26-26 0,0 0 16,-26 25-16,25-25 15,1 0-15,0 0 0,-1-25 16,1 25-16,0-26 15,-1 26-15,1-26 0,-26 1 16,26-1-16,-26 0 16,-26 1-1,0 25-15,1 0 16,-1 0-16,-25 0 16,25 0-16,0 25 0,1-25 15</inkml:trace>
  <inkml:trace contextRef="#ctx0" brushRef="#br0" timeOffset="-116674">17681 2696 0,'0'-26'0,"-25"0"16,-1 1-16,26-1 16,0 0-1,0 1-15,0-1 16,26 26-16,-26-26 0,0 1 16,0-1-16,0 0 15,0 1-15,0-1 0,0 0 16,0 1-16,0-1 15,0 0-15,0-25 0,0 0 16,0 25-16,0-51 0,0 26 16,0-26-16,-26 26 15,26-26-15,0 0 0,0 0 16,-26 25-16,26-25 16,0 0-16,0 26 15,0 0-15,0-1 0,0 27 16,0-27-16,0 27 0,0-1 15,0 0-15,0 1 16,0-1-16,-25 26 0,25-25 16,0-1-16,0 52 218,25-26-202,1 0 0,25 0-16,1 0 0,25 0 15,0 0-15,25 0 16,1-26-16,25 26 0,0 0 16,26 0-16,-25 0 15,-1 0-15,26 0 0,-26 0 16,-25 0-16,-1 0 0,1 0 15,-26 0-15,0 0 16,-26 0-16,-25 0 0,25 0 16,-25 0-1,-26-26 1,-26 26 0,1 0-1</inkml:trace>
  <inkml:trace contextRef="#ctx0" brushRef="#br0" timeOffset="-116329">19195 746 0,'-26'-26'16,"1"26"-1,25-26-15,25 26 32,1 0-17,25 26-15,-25 0 0,0-26 16,25 25-16,-25 1 16,25 0-16,-25 25 0,-1-25 15,1-1-15,-26 1 0,26 25 16,-26-25-16,0 0 15,-26 25-15,26-26 0,-26 1 16,-25 0-16,25 25 16,-25-25-16,25-1 0,-25 27 15,0-27-15,-1 1 0,1-26 16</inkml:trace>
  <inkml:trace contextRef="#ctx0" brushRef="#br0" timeOffset="-114591">20324 2 0,'-26'0'0,"1"0"16,-1 0-16,0 0 16,1 0-1,-1 25-15,0 1 16,1 25-16,-1-25 15,0 25-15,1 1 0,-1-1 16,0 0-16,26 0 16,0 1-16,-25-1 0,25-25 15,25 25-15,-25-25 0,26 25 16,25-25-16,-25-1 16,25-25-16,26 26 0,-25-26 15,25 0-15,-26 0 16,26 0-16,-26 0 0,26-26 15,-51 1-15,25 25 0,-25-26 16,-26 0-16,0 1 16,0-1-16,0 0 0,-26 1 15,-25-1-15,25 0 0,-25 26 16,0-25-16,25 25 16,-25 0-16,25 0 0,-25 0 15,25 0 1,52 0-1,-1 0 1,27 0-16,-27 0 16,27 0-16,-27 0 0,27-26 15,-1 26-15,0 0 16,1-26-16,-1 26 0,-26 0 16,1 0-16,0 0 0,-1 0 15,1 26-15,0 0 16,-26-1-16,0 1 15,0 0-15,0-1 16,0 1-16,0 25 0,0-25 16,0 0-16,0-1 0,0 1 15,0 0-15</inkml:trace>
  <inkml:trace contextRef="#ctx0" brushRef="#br0" timeOffset="-114159">21658 181 0,'0'-25'0,"-25"-1"16,25 0-1,-26 1-15,0-1 16,1 26-16,-1 0 16,0 0-1,1 0-15,-1 26 0,-25-1 16,25 1-16,0 0 15,1 25-15,-1 0 0,-25 0 16,51 1-16,-26-1 0,0 0 16,26 1-16,0-27 15,26 27-15,-26-27 0,26 1 16,25 0-16,0-1 16,1-25-16,-1 0 0,0 0 15,1 0-15,-1-25 16,0 25-16</inkml:trace>
  <inkml:trace contextRef="#ctx0" brushRef="#br0" timeOffset="-113935">21350 412 0,'-25'0'15,"-1"0"-15,0 26 16,1-26-16,50 0 31,1 0-31,0 0 0,-1 0 16,27 0-16,-1 0 0,0 0 15,1 0-15,-1 0 16,0 0-16,26-26 0,-26 26 16,-25 0-16</inkml:trace>
  <inkml:trace contextRef="#ctx0" brushRef="#br0" timeOffset="-113637">22043 104 0,'-26'0'0,"1"0"16,50-25 15,1 25-31,0 0 16,-1 0-16,27-26 0,-27 26 16,27 0-16,-1 0 15,0 0-15,-25 0 0,0 0 16,-1 0-16,1 0 15,-26-26-15</inkml:trace>
  <inkml:trace contextRef="#ctx0" brushRef="#br0" timeOffset="-113426">22069 27 0,'-26'26'15,"26"0"1,26-1-1,-1 1-15,-25 0 16,26-1-16,-26 27 16,0-27-16,0 26 0,26-25 15,-26 25-15,0-25 0,0 25 16,0-25-16,0 25 16,0-25-16,0 0 0,25-26 15</inkml:trace>
  <inkml:trace contextRef="#ctx0" brushRef="#br0" timeOffset="-110014">20144 1387 0,'0'-26'0,"-25"26"15,25-25-15,0 50 32,0 1-32,0 0 0,0-1 15,0 27-15,0-1 0,0 0 16,25 26-16,-25-25 16,0-1-16,26 0 0,-26 1 15,0-1-15,0 0 16,0-25-16,0 25 0,0-25 15</inkml:trace>
  <inkml:trace contextRef="#ctx0" brushRef="#br0" timeOffset="-109627">19888 1438 0,'-26'-51'0,"-25"0"16,25 25-16,1-25 0,25-1 15,-26 27-15,26-27 16,26 27-16,25-1 0,0 1 16,1-1-16,24 26 15,1 0-15,26 0 0,0 0 16,25 0-16,-25 26 0,-1-1 15,-25 1-15,0 25 16,0 0-16,-51 1 0,-1-1 16,-25 26-16,-25-26 15,-1 1-15,-25-1 0,0 0 16,-26 1-16,0-27 16,0 1-16,0 0 0,0-1 15,0 1-15,25-26 0,1 0 16,25 0-16,1 0 15,-1 0-15,26-26 0,0 1 16</inkml:trace>
  <inkml:trace contextRef="#ctx0" brushRef="#br0" timeOffset="-109151">21068 1746 0,'-26'-25'16,"1"-1"-16,-1 26 15,26-26 1,-26 26-16,1 0 15,-1 26 1,0-26-16,26 26 16,-25-1-16,25 1 0,-26 25 15,26-25-15,0 0 0,0-1 16,26 27-16,-26-27 16,25 1-16,1-26 0,0 25 15,25-25-15,-25 0 16,25 0-16,-25 0 0,25 0 15,-25-25-15,25-1 0,-25 1 16,-1-1-16,-25 0 16,0 1-16,0-1 0,0-25 15,-25 25-15,-1 0 16,0 1-16,-25-1 0,25 26 16,-25 0-16,25 0 0,1 0 15,-1 0-15,0 0 16,1 26-16</inkml:trace>
  <inkml:trace contextRef="#ctx0" brushRef="#br0" timeOffset="-108671">21786 1695 0,'26'-26'0,"0"26"0,-1-25 15,-25-1-15,26 26 16,-26-26-16,0 1 16,-26 25-16,1-26 15,-1 26-15,-25 0 16,25 0-16,0 0 15,1 26-15,-1-26 0,1 25 16,-1 1-16,26 0 16,-26-26-16,26 25 15,0 1-15,0 0 0,26-26 16,0 25-16,-1 1 0,1 0 16,-1-26-16,1 25 15,25-25-15,-25 26 0,0-26 16,25 26-16,-25-26 15,-1 25-15,1-25 16,-26 26-16,-26-26 16,1 26-16,-1-26 15,-25 0-15,25 25 16,-25-25-16,-1 0 0,27 0 16,-26 0-16,25 0 0,0-25 15</inkml:trace>
  <inkml:trace contextRef="#ctx0" brushRef="#br0" timeOffset="-108381">22120 1515 0,'-26'0'0,"26"-25"32,26 25-17,0 0 1,-1 0-16,1-26 0,25 26 16,1 0-16,25-26 15,-26 26-15,0 0 0,-25-25 16,25 25-16,-25 0 15,-26-26-15</inkml:trace>
  <inkml:trace contextRef="#ctx0" brushRef="#br0" timeOffset="-108141">22171 1438 0,'-25'0'16,"25"26"-16,25 0 15,1-1 1,-26 1-16,0 0 16,26-1-16,-26 1 15,25 25-15,-25-25 0,26 0 16,-26 25-16,26-25 0,-26-1 16,25 1-16,-25 0 15,0-1-15,0 1 0,26-26 16,-26 26-16,-26-26 15</inkml:trace>
  <inkml:trace contextRef="#ctx0" brushRef="#br0" timeOffset="-99774">20709 2644 0,'0'-25'0,"26"25"16,-1 0 0,-25-26-16,0 52 31,0-1-16,26 1-15,-26 0 16,0-1-16,25 27 0,-25-1 16,0 0-16,26 0 0,-26 26 15,0-25-15,26-1 16,-26 0-16,0 1 0,0-1 16,0 0-16,25-25 15,-25 25-15,0-25 0,0 0 16</inkml:trace>
  <inkml:trace contextRef="#ctx0" brushRef="#br0" timeOffset="-99355">20427 2747 0,'-26'0'0,"0"0"15,1-26-15,25 1 16,-26-1-16,26 0 16,0 1-16,0-1 0,26 0 15,-1 1-15,1-1 0,0 0 16,25 1-16,-25-1 15,51 26-15,-26-26 0,26 26 16,-26 0-16,26 26 16,0-26-16,-26 26 0,26 25 15,-25-25-15,-27 25 16,27-25-16,-27 25 0,-25 0 16,0-25-16,0 25 0,0-25 15,-51 25-15,25-25 0,-25-1 16,0 27-16,-1-52 15,1 25-15,0 1 0,-1-26 16,27 0-16,-1 0 16,26-26-16</inkml:trace>
  <inkml:trace contextRef="#ctx0" brushRef="#br0" timeOffset="-98824">21402 2926 0,'0'-25'0,"0"-1"15,0 0 1,0 52 15,0 0-15,0 25-16,0-25 16,0-1-16,0 27 15,25-1-15,-25-25 0,0 25 16,26-25-16,-26 25 0,26-25 15,-1-1-15,1-25 16,0 26-16,-1-26 0,27 0 16,-27 0-16,1 0 15,25-26-15,-25 1 0,-1-1 16,1-25-16,0 25 0,-26-25 16,0-1-16,0 1 15,0 0-15,0-1 0,0 1 16,0 25-16,-26 1 15,26-1-15,0 1 0,-26 25 16,26-26-16,0 52 16,0-1-1,26 1 1,-26-1-16</inkml:trace>
  <inkml:trace contextRef="#ctx0" brushRef="#br0" timeOffset="-98543">22069 2773 0,'-26'-26'0,"0"26"15,1 0-15,50 0 31,1 0-15,0 0-16,25 0 16,-25 0-16,-1 0 0,27 0 15,-27 0-15,1-26 0,0 26 16,-1 0 0,-50 0-1</inkml:trace>
  <inkml:trace contextRef="#ctx0" brushRef="#br0" timeOffset="-98285">22146 2696 0,'0'25'15,"-26"-25"1,26 26-16,0 0 16,0-1-16,0 26 0,0-25 15,0 0-15,26 25 16,-26 0-16,0 1 0,0-27 15,25 27-15,-25-27 0,0 27 16,0-27-16,26 27 16,-26-27-16,0 1 0,0 0 15,0-1 1,26 1-16,-26-52 31,0 1-15</inkml:trace>
  <inkml:trace contextRef="#ctx0" brushRef="#br0" timeOffset="-91650">20991 4132 0,'0'-25'16,"0"-1"15,0 0 1,0 52 30,26 0-46,-26-1-16,0 1 0,0 25 15,25-25-15,-25 0 16,0 25-16,26-25 0,-26 25 16,0-25-16,0-1 0,26 1 15,-26 0-15,0-1 16,0 1-16</inkml:trace>
  <inkml:trace contextRef="#ctx0" brushRef="#br0" timeOffset="-91237">20709 4286 0,'-26'0'16,"1"0"-16,-1-25 0,0 25 16,26-26-16,0 0 15,0 1 1,26-1-16,0 0 16,25 1-16,0-1 15,0 0-15,1 1 0,25 25 16,0-26-16,0 26 0,0 0 15,0 26-15,0-1 16,0 1-16,-26 0 0,0 25 16,-25-25-16,0 25 15,-1 0-15,-25 1 0,-25-27 16,-1 27-16,-25-27 16,-1 27-16,-25-27 0,26 1 15,-26-1-15,0 1 0,26 0 16,-26-26-16,25 0 15,1 0-15,25 0 0,-25-26 16,25 0-16,1 1 0,25-1 16</inkml:trace>
  <inkml:trace contextRef="#ctx0" brushRef="#br0" timeOffset="-90838">21786 4158 0,'0'-26'16,"0"1"-1,-25 25-15,-1 0 16,0 0 0,1 0-1,-1 25-15,1-25 16,-1 26-16,0 0 0,1-1 16,-1 27-16,26-27 15,0 1-15,0 0 16,0-1-16,26 1 0,-1 0 15,1-1-15,0 1 16,-1-26-16,26 0 0,1 26 16,-27-26-16,27 0 0,-1-26 15,-25 26-15</inkml:trace>
  <inkml:trace contextRef="#ctx0" brushRef="#br0" timeOffset="-90653">21530 4286 0,'26'0'31,"-1"0"-31,1 0 0,25 0 16,0 0-16,1 0 15,-1 0-15,0-25 0,-25 25 16,25-26-16</inkml:trace>
  <inkml:trace contextRef="#ctx0" brushRef="#br0" timeOffset="-90321">22120 4055 0,'0'-25'15,"0"50"32,0 1-31,0 0-16,0-1 16,0 1-16,0 0 0,0-1 15,0 1-15,0 25 0,0-25 16,0 0-16,0-1 15,0 1-15,0 0 16,26-1 0,-1-25-16,1 0 15,0 0-15,-1 0 0,27-25 16,-27-1-16</inkml:trace>
  <inkml:trace contextRef="#ctx0" brushRef="#br0" timeOffset="-89778">22607 4030 0,'0'-26'32,"-25"26"-1,25 26-16,-26-1-15,26 1 16,0 0-16,0-1 0,-26 1 16,26 0-16,0-1 15,0 27-15,0-27 0,26 1 16,0 0-16,-1-1 16,1-25-16,0 0 0,-1 26 15,27-26-15,-27 0 0,27-26 16,-27 1-16</inkml:trace>
  <inkml:trace contextRef="#ctx0" brushRef="#br0" timeOffset="-89562">22607 4184 0,'-25'0'16,"-1"0"-1,52 0 1,-1 0 0,1 0-16,0 0 0,-1-26 15,1 26-15,25 0 0,-25-26 16,25 26-16,1 0 16,-27-25-16</inkml:trace>
  <inkml:trace contextRef="#ctx0" brushRef="#br0" timeOffset="-89341">23018 3978 0,'-26'0'0,"1"0"16,50 0 15,1 0-31,0 0 15,-1 0-15,1 0 16,0 0-16,25 0 0,-25 0 16,25-25-16,-25 25 0,-1 0 15,1 0-15</inkml:trace>
  <inkml:trace contextRef="#ctx0" brushRef="#br0" timeOffset="-89147">23198 3927 0,'-26'0'15,"0"0"-15,1 0 16,-1 26-16,26-1 31,0 1-31,0 0 0,26-1 16,-26 27-16,0-27 0,25 1 16,-25 25-16,0-25 15,0 25-15,0-25 0,0 0 16,0-1-16,26 1 15</inkml:trace>
  <inkml:trace contextRef="#ctx0" brushRef="#br0" timeOffset="-88794">23762 3953 0,'0'-26'0,"0"0"15,-26 26 17,1 0-32,-1 0 15,0 0-15,1 26 0,-1-26 16,0 26-16,1-1 15,-1 1-15,26 25 0,-26-25 16,26 0-16,0 25 16,0-25-16,0-1 0,0 27 15,26-27-15,0-25 16,-1 26-16,1 0 0,0-26 16,25 0-16,-25 0 0,25 0 15,0 0-15</inkml:trace>
  <inkml:trace contextRef="#ctx0" brushRef="#br0" timeOffset="-88571">23428 4132 0,'-25'26'0,"-1"-26"0,26 26 16,26-26-1,-1 0-15,27 0 16,-27-26-16,27 26 0,25 0 16,-26-26-16,0 26 15,1 0-15,-1-25 0,-25 25 16,25 0-16,-25-26 0</inkml:trace>
  <inkml:trace contextRef="#ctx0" brushRef="#br0" timeOffset="-62680">5828 8699 0,'26'0'0,"-26"26"78,0-1 16,25-25-79,-25 26-15,0 0 0,0-1 16,26 1-16,-26 25 16,0-25-16,0 25 0,0 1 15,26-27-15,-26 27 16,0-27-16,0 27 0,0-27 16,0 1-16,0 0 0</inkml:trace>
  <inkml:trace contextRef="#ctx0" brushRef="#br0" timeOffset="-62332">5597 9264 0,'0'25'16,"26"-25"-16,-1 0 15,-25 26-15,26-26 16,-26 26-16,26-26 0,-26 25 16,25-25-16,1 26 15,0 0-15</inkml:trace>
  <inkml:trace contextRef="#ctx0" brushRef="#br0" timeOffset="-62079">6110 9238 0,'26'0'0,"-26"-26"16,-26 26 15,26 26-16,-25-26-15,-1 0 0,0 26 16,-25-1-16,25-25 16,1 26-16,-1 0 0,0-1 15,1 1-15,-1-26 0,0 26 16</inkml:trace>
  <inkml:trace contextRef="#ctx0" brushRef="#br0" timeOffset="-61070">4571 10136 0,'-26'0'0,"26"-26"16,26 1 15,0 25-31,25-26 15,0 26-15,0-26 0,26 1 16,0-1-16,0 0 0,0 26 16,-25-25-16,25-1 15,-26 26-15,0-26 0,1 26 16,-27 0 0</inkml:trace>
  <inkml:trace contextRef="#ctx0" brushRef="#br0" timeOffset="-60620">5084 9905 0,'26'0'32,"-26"26"-32,0-1 15,0 1 1,25 0-16,-25 25 0,0-25 15,26 25-15,-26 0 0,26-25 16,-26 25-16,25 1 16,-25-1-16,26 0 0,-26-25 15,0 25-15,26-25 0,-26-1 16,0 1-16,0 0 16,25-26-16,-25 25 0,-25-25 46,25-25-46,-26-1 16,0 0 0,1 1-16,-27 25 0,27-26 15,-27 26-15,1 0 16,-26 0-16,0 0 0,0 0 16,0 26-16,0-26 0,26 25 15,-26 1-15,26 0 16,-1-1-16,27 1 0,-1 0 15,26-1-15,26 1 16,-1-26-16,27 26 0</inkml:trace>
  <inkml:trace contextRef="#ctx0" brushRef="#br0" timeOffset="-60105">5648 10290 0,'-25'0'16,"25"-26"-16,-26 1 16,26-1-1,-26 26-15,26-26 0,-25 1 16,-1 25-1,1 0-15,-1 0 16,0 25-16,1 1 0,-1-26 16,26 26-16,-26-1 15,1 1-15,25 25 0,0-25 16,0 0-16,0-1 0,0 1 16,0-1-16,25 1 15,1-26-15,-26 26 0,26-26 16,-1 0-16,1 0 15,0-26-15,-1 26 0,-25-26 16,26 26-16,-1-25 0,-25-1 16,26 1-16,-26-1 15,0 0-15,0 1 16,0-1-16,0 0 16,0 52-1,0 0 1,0-1-16,26 1 15,-26 0-15,25-1 16,-25 1-16,26-1 16</inkml:trace>
  <inkml:trace contextRef="#ctx0" brushRef="#br0" timeOffset="-59744">5751 10136 0,'-26'0'16,"26"26"15,0-1-31,0 1 16,26 0-16,-26-1 0,26 1 15,-1 0 1,1-1-16,-26 1 0,26-26 15,-26 26 1,25-26-16,-25-26 16,0 0-16,0 1 15,0-1 1,0 0-16,0 1 0,0-1 16,0 0-16,0 1 15,0-1-15,0 0 16,26 52 15</inkml:trace>
  <inkml:trace contextRef="#ctx0" brushRef="#br0" timeOffset="-59245">6239 10136 0,'0'-26'15,"25"1"1,-25-1 0,0 0-16,0 1 15,-25-1 1,-1 26-1,0 0-15,1 26 0,-1-1 16,0 1-16,26 0 16,-25-1-16,25 1 15,0 0-15,0-1 0,0 1 16,0 0 0,0-1-16,25-25 15,1 0-15,0 0 16,-26-25-1,25 25-15,-25-26 0,26 26 16,-26-26-16,26 1 16,-26-1-16,25 26 31,-25 26-15,0-1-1,26-25-15,-26 26 16,0 0-16,26-26 15,-26 25-15,25-25 0,1 0 16</inkml:trace>
  <inkml:trace contextRef="#ctx0" brushRef="#br0" timeOffset="-58776">6829 9751 0,'0'-26'0,"0"1"0,25-1 15,-25 0 1,0 1-16,0-1 0,0 1 0,0-1 16,0 0-16,-25 26 15,25-25-15,-26 25 0,-25 0 16,25 0-16,0 25 0,-25-25 15,25 26-15,-25 25 16,25-25-16,1 25 0,-1 0 16,0-25-16,26 25 15,0 1-15,0-27 0,26 27 16,0-27-16,-1 1 0,27 0 16,-1-26-16,-25 25 15,25-25-15,0 0 0,1 26 16,-27-26-16,1 26 15,0-1-15,-26 1 0,0 0 16,0-1-16,-26 1 0,0 0 16,-25-1-16,25 1 15,-25 0-15,0-1 0,-1 1 16,1-26-16,25 0 0,1 0 16,-1-26-16,0 26 15,26-25-15,0-1 0,0 0 16,0 1-16</inkml:trace>
  <inkml:trace contextRef="#ctx0" brushRef="#br0" timeOffset="-58400">7188 9777 0,'0'-26'15,"0"0"-15,0 1 16,-26 25-1,1 0-15,-1 0 16,0 25-16,1 1 16,25 0-16,-26-1 0,26 1 15,0 0-15,0 25 16,0-25-16,0-1 0,26 1 16,-1 0-16,1-1 15,0-25-15,-1 0 16,27 0-16,-27-25 0</inkml:trace>
  <inkml:trace contextRef="#ctx0" brushRef="#br0" timeOffset="-57955">7342 9802 0,'-26'0'0,"0"-25"15,1 25-15,-1 0 0,26-26 16,-25 26-16,50 0 31,1 0-15,-1 0-16,27 0 15,-27 26-15,1-26 0,0 25 16,-1-25-16,1 26 0,0-26 16,-26 26-16,25-1 15,-25 1-15,-25-26 16,25 26-16,-26-26 15,0 0-15,1-26 16,-1 0 0,26 1-16,0-1 15,0 0-15,26 1 0,-26-1 16,25-25-16,1 25 16,0 26-16,-1-26 0,1 26 15,0 0-15,-1 0 16,1 26-16,-26 0 15,26-1-15,-26 1 0,25 0 16,-25 25-16,0-25 0,26-1 16,-26 1-16,26-26 15,-26 26-15</inkml:trace>
  <inkml:trace contextRef="#ctx0" brushRef="#br0" timeOffset="-57768">7470 9469 0,'-26'-26'16,"26"52"31,26-26-47,-26 26 15</inkml:trace>
  <inkml:trace contextRef="#ctx0" brushRef="#br0" timeOffset="-57169">7778 9495 0,'0'-26'16,"0"0"0,0 52 15,0 0-31,26-1 15,-26 1-15,25 25 16,-25 0-16,26 26 0,0-25 16,-26-1-16,25 26 15,-25-26-15,26 26 0,-26-25 16,26-1-16,-26-25 0,25-1 16,-25 27-16,26-52 15,0 25-15,-1-25 16,1-25-1,-26-1-15,0 0 0,0 1 16,0-27-16,0 27 0,-26-27 16,1 1-16,-1-26 15,0 26-15,1-1 0,-1 1 16,0 25-16,1-25 16,25 25-16,0 1 0,0-1 15,25 26-15,1 0 16,0 0-16,-1 0 15,1 26-15,0-26 0,-1 25 16,26-25-16,-51 26 16,26 0-16,-26-1 0,-26 1 15,26 0-15,-25-1 16,-26-25-16,25 26 16,0-26-16,1 0 0,-1 0 15,0-26-15</inkml:trace>
  <inkml:trace contextRef="#ctx0" brushRef="#br0" timeOffset="-56883">8137 9418 0,'26'-26'0,"-26"0"15,25 26 32,-25 26-47,26-26 16,-26 26-16,26-1 0,-1 1 15,1 0-15,0-1 16,-1 27-16,1-27 0,-26 1 16,26-1-16,-1 1 0,-25 0 15,26-26-15,-26 25 16,26-25-16,-1 0 15</inkml:trace>
  <inkml:trace contextRef="#ctx0" brushRef="#br0" timeOffset="-56706">8188 9520 0,'-25'0'0,"-27"0"15,1-25-15,26 25 16,-1 0-16,77 0 31,-25-26-31,25 26 0,0-26 16,1 26-16,-1-25 0,-25-1 15,25 26-15,-51-26 16</inkml:trace>
  <inkml:trace contextRef="#ctx0" brushRef="#br0" timeOffset="-52759">5058 1413 0,'-25'0'0,"-1"0"16,0 0 0,1 0-1,-1 0-15,0 0 16,1 0-16,-1 0 16,0 25-16,1 1 0,-1 0 15,-25-1-15,25 1 16,1 25-16,-1-25 15,26 25-15,-26 1 0,26-1 16,0 0-16,0 1 0,26-27 16,0 27-16,-1-27 15,1 1-15,-1-1 0,27 1 16,-1-26-16,0 26 0,1-26 16,-1 0-16,0-26 15,1 0-15,-1 26 0,26-51 16,-51 26-16,25-1 15,0-25-15,-25 25 0,0-25 16,-1-1-16,1 1 0,-26 0 16,0-1-16,0 1 15,-26 0-15,1-1 0,25 1 16,-26 25-16,0 1 16,1-1-16,-1 0 0,0 26 15,1 0-15,-1 0 0,0 26 16,1 0-16,-1-1 15,0 1-15,1 0 0</inkml:trace>
  <inkml:trace contextRef="#ctx0" brushRef="#br0" timeOffset="-51861">4930 2157 0,'0'25'63,"-26"1"-48,26 0-15,-25-1 16,-1 27-16,26-27 0,-26 1 15,1 25-15,25-25 16,-26 0-16,26-1 0,0 1 16,-26 0-16,26-1 15,26 1 1,0-26 0,-1 0-1,1 0-15,0-26 0,-1 26 16,1 0-16,25 0 0,-25 0 15,0 0-15,25 0 16,-25 0-16,25 0 0,-25 0 16,25 0-16,-25 0 15,25 0-15,-25 0 0,25 0 16,-25 0-16,-1 0 16,1 0-16,0-25 15,-1 25-15,-25-26 16,26 0-1,-26 1-15,-26-1 16,1 0 0,25 1-16,-26-1 0,0 0 15,26 1-15,-25-1 0,-1 0 16,0 1-16,26-1 16,-25 0-16,-1 1 15,0-1-15,1 26 31,25 26 1</inkml:trace>
  <inkml:trace contextRef="#ctx0" brushRef="#br0" timeOffset="-51285">4904 1900 0,'0'26'62,"26"-26"-46,-26 26-1,26-26-15,-1 0 16,1 0 0,0 0-16,-1-26 15,1 0-15,0 26 16,-1-25-16,1 25 16,0-26-16</inkml:trace>
  <inkml:trace contextRef="#ctx0" brushRef="#br0" timeOffset="-50798">4930 1669 0,'0'-25'31,"0"50"32,-26-25-32,26-25 16,26 50 15</inkml:trace>
  <inkml:trace contextRef="#ctx0" brushRef="#br0" timeOffset="-50409">5238 1592 0,'0'26'63,"0"0"-48,-26-26 1,26 25-1,-25-25-15,-1 0 16,0 0 15,26-25-31,26-1 32,0 0-17,-1 26-15</inkml:trace>
  <inkml:trace contextRef="#ctx0" brushRef="#br0" timeOffset="-48155">4904 1695 0,'26'26'110,"-26"-1"-95,0 1 17,-26-26 14,26-26-46,-25 26 16,25-25 0,-26 25-16,26-26 15,0 0 1,0 1 0,26 25-1,-1 0 1</inkml:trace>
  <inkml:trace contextRef="#ctx0" brushRef="#br0" timeOffset="-46163">5366 2849 0,'0'-25'0,"0"50"63,0 1-63,0 0 15,0-1-15,0 1 16,26 25-16,-26 1 0,0-1 16,0 0-16,26 1 15,-26 25-15,0 0 0,25 0 16,-25-26-16,0 26 0,26 0 16,-26 0-16,26-26 15,-26 0-15,0 1 0,25-1 16,-25 0-16,0-25 15,26 0-15,-26-1 0,0 1 16,0 0-16,0-1 0,25-25 16,-25 26-16,0 0 31,0-52 0</inkml:trace>
  <inkml:trace contextRef="#ctx0" brushRef="#br0" timeOffset="-45832">5341 4055 0,'25'0'31,"1"0"-15,-26 26-16,26-26 15,-1 26 1,1-26-16,-26 25 0,26-25 16,-1 26-16,1-26 0,-26 26 15,25-26-15,1 0 16</inkml:trace>
  <inkml:trace contextRef="#ctx0" brushRef="#br0" timeOffset="-45630">5802 4004 0,'26'0'16,"0"0"-1,-26 26 1,-26-26-16,0 0 16,1 25-16,25 1 15,-26-26-15,0 26 0,1-26 16,-1 25-16,26 1 15,-26 0-15,1-26 0</inkml:trace>
  <inkml:trace contextRef="#ctx0" brushRef="#br0" timeOffset="-44922">5546 4492 0,'-26'0'16,"1"0"15,25-26-31,25 26 15,1 0 1,-1 0-16,1 0 16,0-26-16,25 26 15,-25 0-15,25-25 0,-25 25 16,-1 0-16,27-26 0,-27 26 16,1 0-1</inkml:trace>
  <inkml:trace contextRef="#ctx0" brushRef="#br0" timeOffset="-44519">5725 4440 0,'-25'0'0,"25"26"32,25 0-1,-25-1-31,26 1 15,-26-1-15,26 1 0,-26 0 16,25-1-16,-25 27 0,0-27 16,26 1-16,-26 0 15,0-1-15,0 1 0,0 0 16,0-1 0,0-50 15,-26 25-31,26-26 15,-25 26-15,25-26 16,-26 26-16,0 0 16,1 0-16,-1 0 15,0 0-15,1 0 16,-1 26-16,0-26 16,1 26-16,-1-1 31,52-25-16</inkml:trace>
  <inkml:trace contextRef="#ctx0" brushRef="#br0" timeOffset="-44058">6136 4517 0,'0'-25'16,"0"-1"-1,0 0 1,-26 26-16,1 0 16,-1 0-1,0 0-15,1 0 16,-1 26-16,0-26 15,1 0-15,-1 26 16,26-1-16,0 1 31,0-1-31,26-25 0,-1 26 16,1-26-16,0 26 0,-1-26 16,1 0-16,0 25 15,-1-25-15,1 0 0,0 26 16,-1-26-16,1 26 0,0-26 15,-26 25 1,0 1-16,0 0 16,-26-26-16,0 25 15,1-25-15,-27 0 16,27 0-16,-1 0 0,0 0 16,-25 0-16</inkml:trace>
  <inkml:trace contextRef="#ctx0" brushRef="#br0" timeOffset="-42733">6598 4492 0,'-26'0'16,"0"0"-16,1 0 31,50 0-15,1 0 0,0-26-16,-1 26 15,27 0-15,-27 0 0,27 0 16,-1-26-16,0 26 0,1 0 15,-27 0-15,27 0 16,-27-25-16,1 25 0,0 0 16,-1 0-16,1 0 15,-52 0 32,1 0-31,-1 0-1,0 0 1,1-26 15,25-25 1,0 25-32,0 0 15,0 1-15,0-1 0,0 0 16,0-25-16,0 0 15,25-1-15,-25 1 0,0-26 16,0 26-16,0-26 16,0 25-16,0-25 0,0 26 15,0 0-15,0 0 16,0 25-16,0-25 0,0 25 16,0 0-16,-25 26 15,25-25 1,0 50 46,25-25 16,1 0-62,0-25-16,25 25 16,-25 0-16,-1 0 15,27-26-15,-1 26 16,0 0-16,0-26 0,-25 26 16,25 0-16,1-25 15,-27 25-15,1 0 0,0 0 16,-1 0-16,-25-26 15</inkml:trace>
  <inkml:trace contextRef="#ctx0" brushRef="#br0" timeOffset="-42457">7444 3132 0,'0'-26'15,"26"26"17,0 0-32,-1 0 15,1 0-15,0 26 0,-1-26 16,1 0-16,0 25 15,-1 1-15,-25 0 0,26-26 16,-26 25-16,0 1 0,0 0 16,-26-1-16,1 27 15,-1-27-15,26 1 0,-26-26 16</inkml:trace>
  <inkml:trace contextRef="#ctx0" brushRef="#br0" timeOffset="-41772">8163 3080 0,'0'-25'15,"0"-1"-15,25 26 16,-25-26-16,0 52 31,-25 0-15,25 25-16,0-25 0,0-1 15,-26 27-15,26-27 16,0 27-16,0-27 0,0 1 16,0 0-16,0-1 15,0-50 1,0-1 0,0 0-1,0 1-15,0-1 0,0 0 16,0-25-16,0 0 15,26 25-15,-26-25 0,25-1 16,-25 1-16,26 0 0,-26 25 16,26 0-16,-26 1 15,25 25-15,1 25 16,0 1-16,-1 25 0,-25-25 16,26 25-16,0 1 15,25-1-15,-25 0 16,-1 1-16,1-27 0,0 1 15</inkml:trace>
  <inkml:trace contextRef="#ctx0" brushRef="#br0" timeOffset="-41566">8188 3209 0,'-25'0'0,"25"-26"15,0 0 1,25 26-16,1-25 16,0 25-16,25-26 0,-25 26 15,25-26-15,0 1 16,1 25-16,-27-26 0,27 0 16</inkml:trace>
  <inkml:trace contextRef="#ctx0" brushRef="#br0" timeOffset="-41142">8650 2901 0,'0'-26'0,"0"52"47,0-1-47,26 27 15,-26-27-15,26 27 16,-26-1-16,25 26 0,-25-26 15,0 26-15,26-25 16,-26-1-16,26 0 0,-26 1 16,0-27-16,0 1 0,25 0 15,-25-1-15,0-50 32,-25 25-17,25-26-15,0 0 0,-26-25 16,26 25-16,-26-25 0,26 0 15,0 25-15,0-25 16,0-1-16,0 27 0,0-27 16,26 27-16,0 25 15,-26-26-15,25 26 0,1 0 16,0 0-16,-26 26 16,25-1-16,-25 1 15,0 0-15,0-1 0,0 1 16,0 0-16,-25-26 15,25 25-15</inkml:trace>
  <inkml:trace contextRef="#ctx0" brushRef="#br0" timeOffset="-40657">9009 2875 0,'-25'0'16,"-1"0"-16,26 26 16,0-1-1,26 1 1,-26 25-16,25-25 16,1 25-16,-26 1 0,26-1 15,-26 0-15,25 1 0,-25-27 16,26 27-16,-26-1 15,0-25-15,26-1 0,-26 1 16,0 0-16,0-1 16,0-50 15,-26-1-15,26 0-16,0-25 0,-26 25 15,26-25-15,-25 0 16,25 25-16,0-25 0,-26-1 15,26 1-15,0 0 0,26 25 16,-26 0-16,25 1 16,1 25-16,0 0 15,-1 0-15,-25 25 16,26 1-16,0-26 0,-26 26 16,0-1-16,-26 1 0,0 0 15,1-1-15,-1-25 16,-25 26-16</inkml:trace>
  <inkml:trace contextRef="#ctx0" brushRef="#br0" timeOffset="-40014">9369 2465 0,'-26'0'16,"26"-26"-16,-26 26 0,1 0 15,-1-26-15,-25 26 16,25 0-16,-25 0 0,-1 0 16,1 0-16,-26 0 15,0 0-15,0 26 0,-25-26 16,-1 26-16,-25-26 0,-1 25 16,27 1-16,-27 0 15,27 25-15,-1-25 0,26 25 16,0 0-16,26 1 15,0-1-15,25 26 0,0 0 16,26 0-16,0 25 0,26-25 16,-26 26-16,51-26 15,-25 26-15,25-26 0,26-26 16,0 26-16,26-26 16,-1 0-16,1-25 0,25 0 15,1-1-15,-1-25 0,26 0 16,-26-25-16,26-1 15,-26 0-15,26-25 0,-51 0 16,25-1-16,1-24 16,-27-1-16,1-26 0,-26 0 15,0 1-15,-26-27 0,-25 27 16,-1-1-16,-25 1 16,-25 25-16,-27 0 0,-25 25 15,-25 1-15,-26 25 16,-1 1-16,-25 25 0,0 0 15,0 0-15</inkml:trace>
  <inkml:trace contextRef="#ctx0" brushRef="#br0" timeOffset="-32659">5751 5030 0,'26'0'78,"-1"0"-78,1 0 0,25 0 16,1-25-16,25 25 0,-26 0 16,26-26-16,0 26 15,0-26-15,-26 26 0,1-25 16</inkml:trace>
  <inkml:trace contextRef="#ctx0" brushRef="#br0" timeOffset="-21227">31433 6749 0,'0'26'78,"-25"-26"-63,25 26 1,-26-1 0,26 1-16,0 0 0,-26-26 15,26 25-15,-25 1 16,-1 0-16,26-1 0,-26 1 15,26 0-15,-25-26 16,25 25-16,0 1 16,25-26 15,1 0-15,0 0-16,-1 0 15,1 0-15,0 0 16,-1 0-16,27 0 0,-27-26 15,1 26-15,0 0 16,-1 0-16,1 0 0,0 0 16,-1 0-1</inkml:trace>
  <inkml:trace contextRef="#ctx0" brushRef="#br0" timeOffset="-20957">31433 6929 0,'-25'-26'16,"25"1"-16,25 25 16,1 0-16,0-26 15,-1 26-15,1-26 0,25 26 16,1-25-16,-1 25 15,0 0-15,1-26 0,-1 26 16,-26 0-16,27 0 16,-27 0-16,1-26 0,0 26 15</inkml:trace>
  <inkml:trace contextRef="#ctx0" brushRef="#br0" timeOffset="-17957">31921 6801 0,'25'-26'16,"1"26"62,0 0-62,-1 0-16,-25 26 15,26-26-15,0 25 16,-1-25-16,-25 26 16,26 0-16,0-26 0,-26 25 15,25 1-15,-25 0 16,0 25-16,0-25 0,0-1 16,0 26-16,0-25 15,0 25-15,0 1 0,0-27 16,-25 27-16,25-1 0,0 0 15,0-25-15,-26 25 16,26 1-16,0-27 0,0 27 16,0-1-16,0-25 15,0 25-15,-26 0 0,26-25 16,0 25-16,0-25 0,-25 25 16,25 0-16,-26-25 15,26 25-15,-26 1 0,1-27 16,25 27-16,-26-1 15,26 0-15,-26-25 0,1 25 16,25 1-16,-26-27 0,0 27 16,26-27-16,-25 27 15,-1-27-15,1 27 0,-1-27 16,0 26-16,1-25 16,-1 25-16,0-25 0,1 25 15,-1-25-15,0 0 0,1 25 16,-1-25-16,0-1 15,1 27-15,-1-27 0,0 1 16,1 0-16,-27-1 0,27 1 16,-1 0-16,0-1 15,-25 1-15,25 25 0,-25-25 16,25 0-16,-25-1 16,25 1-16,-25 0 0,25 25 15,-25-25-15,26-1 0,-1 1 16,-25-1-16,25 1 15,0 0-15,1 25 0,-1-25 16,0-1-16,-25 1 16,25 25-16,1-25 0,-27 0 15,27 25-15,-27-25 0,27-1 16,-27 27-16,1-27 16,25 1-16,-25 25 0,25-25 15,-25 0-15,25-1 16,-25 27-16,26-27 0,-27 1 15,27 25-15,-1-25 0,0-1 16,-25 1-16,25 25 16,1-25-16,-1 0 0,-25-1 15,25 1-15,0 0 0,1-1 16,-27 1-16,27 0 16,-1-1-16,-25 1 0,25 0 15,0-1-15,1 1 16,-1-26-16,0 26 0,1-1 15,-1 1-15,0-26 0,26 26 16,-25-1-16,-1-25 16,26 26-16,-25 0 15,25-1-15,-26-25 16,26 26-16,0 0 16,-26-26-16,26 25 15,0 1-15,-25-26 16,25 26-16,0-1 15,-26-25 1,26-25 31</inkml:trace>
  <inkml:trace contextRef="#ctx0" brushRef="#br0" timeOffset="-16329">26482 11573 0,'-26'-26'0,"0"26"0,1 0 16,-1 0-16,26-26 15,-26 26-15,26-25 16,26 25 0,25 0-16,1-26 0,-1 26 15,52 0-15,-1 0 0,26-26 16,1 26-16,-1 0 15,0 0-15,-25-25 0,0 25 16,-26 0-16,-26 0 16,0 0-16,-25 0 0,-52 0 15,-25 0 1</inkml:trace>
  <inkml:trace contextRef="#ctx0" brushRef="#br0" timeOffset="-15840">27020 11521 0,'0'26'47,"26"-26"-47,-26 26 0,26 25 15,-26-25-15,0 51 16,25-26-16,-25 26 0,0 26 16,26-26-16,-26 25 15,0-25-15,0 0 0,0 0 16,0 0-16,0 0 0,0-26 16,-26 1-16,26-27 15,0 27-15,0-27 0,0 1 16,-25-52 15,25 1-31,-26-1 16,0-25-16,1 25 15,-27 0-15,1-25 0,0 0 16,-1 25-16,-24 0 0,24 1 16,-25-1-16,0 26 15,26 0-15,0 0 0,-1 0 16,1 26-16,25-1 15,1 27-15,25-27 0,-26 27 16,26-1-16,0-25 0,0 25 16,26-25-16,-1 25 15,1-25-15,25-26 0</inkml:trace>
  <inkml:trace contextRef="#ctx0" brushRef="#br0" timeOffset="-15291">27559 12342 0,'0'-25'15,"0"-1"1,26 0-16,-26 1 15,0-1-15,0 0 0,25 1 16,-25-1-16,0-25 16,0 25-16,0 1 15,-25 25 1,-1 25 0,26 1-16,-25 0 0,-1-1 15,26 1-15,-26 25 16,1-25-16,25 25 0,0-25 15,-26-1-15,26 27 0,0-27 16,0 1 0,26-26-16,-26 26 0,25-26 15,1 0-15,0 0 16,-1-26-16,1 26 16,-26-26-16,25 1 0,1-1 15,-26 0-15,26 1 16,-26-1-16,0 0 0,25 1 15,-25-1 1,26 52 0,-26-1-16,0 1 15,0 0-15,26-1 16,-26 1-16,25 0 16,-25-1-16,26-25 15,-26 26-15,26-26 0</inkml:trace>
  <inkml:trace contextRef="#ctx0" brushRef="#br0" timeOffset="-14939">27944 12214 0,'0'-26'0,"-26"1"0,26-1 16,-25 26-1,25 26 1,0-1-1,25 1-15,-25 0 0,0-1 16,26 1-16,-26 25 0,26-25 16,-26 0-16,25-1 15,1 1-15,0 0 16,-1-52 0,1 0-1,-26 1-15,26-1 16,-26 0-16,25 1 15,-25-1-15,0-25 0,26 25 16,-26 0-16,0 1 0,26-1 16,-26 1-16,25 50 47</inkml:trace>
  <inkml:trace contextRef="#ctx0" brushRef="#br0" timeOffset="-14488">28483 12188 0,'25'0'15,"1"-25"1,0-1 0,-26 1-16,25-1 15,-25 0-15,0 1 16,0-1-16,-25 26 15,-1 0-15,0 0 16,1 0-16,-1 0 16,0 26-16,1-1 0,-1 1 15,1 0-15,-1 25 16,26-26-16,-26 1 0,26 25 16,0-25-16,-25 0 0,25-1 15,0 1-15,25-26 16,1 0-1,0 0-15,-1 0 16,1-26-16,-1 1 0,1-1 16,-26 0-16,26 1 0,-1-1 15,1 0-15,-26 1 16,26-1-16,-26 1 16,0 50-1,0 1 1,0-1-16,0 27 0,0-1 15,0-25-15,0 25 16,25 0-16,-25 1 0,26-27 16</inkml:trace>
  <inkml:trace contextRef="#ctx0" brushRef="#br0" timeOffset="14263">6239 10829 0,'0'-26'15,"25"26"48,1-26-47,0 26-1,-1-25-15,27 25 0,-1-26 16,0 26-16,0-26 0,26 26 15,-25-25-15,-27 25 16,27-26-16,-27 26 0,1 0 16</inkml:trace>
  <inkml:trace contextRef="#ctx0" brushRef="#br0" timeOffset="14537">6367 10957 0,'26'0'31,"-1"0"-31,1-26 0,-1 26 16,27 0-16,-1-25 15,-25 25-15,25-26 0,0 26 16,1-26-16,-1 26 16,-25 0-16,-1-25 0,1 25 15</inkml:trace>
  <inkml:trace contextRef="#ctx0" brushRef="#br0" timeOffset="22140">25532 11342 0,'0'-26'16,"0"0"-16,0 1 15,-25 25 1,-1 0-1,0 25 1,1-25-16,-1 26 16,0-26-16,1 26 0,-1-1 15,0 1-15,1 0 16,25-1-16,0 1 0,0 25 16,0-25-16,0 25 0,25 1 15,1 25-15,25-26 16,-25 0-16,25 26 0,1-25 15,-1 25-15,0 0 16,-25-1-16,25 1 0,1 0 16,-27 0-16,1 0 0,0 0 15,-26 26-15,0-26 16,0 0-16,0 0 0,0 0 16,-26 0-16,-25 0 15,25 0-15,0 0 0,-25 0 16,0 0-16,25-26 0,-25 26 15,-1-26-15,27 1 16,-27-1-16,1 0 0,25 0 16,1 1-16,-27-27 15,27 1-15,-1 0 0,-25-1 16,25 1-16,0 0 0,1-26 16,-1 0-1,52 0 1,-1-26-16,27 26 15,-27 0-15,27 0 0,25 0 16,-26 0-16,0 0 0,26 26 16,-25-1-16,-1 27 15,0-27-15,1 52 0,-1-25 16,0 25-16,1 0 0,-27 0 16,26 0-16,-25 25 15,25 1-15,-25-26 0,25 25 16,-25 1-16,0 0 15,-1-26-15,-25 25 0,26 1 16,-26-26-16,0 25 0,0-25 16,-26 0-16,26 0 15,0 26-15,0-26 16,0-26-16,0 26 0,0 0 16,26-25-16,-26-1 0,26 0 15,-1 0-15,27 1 0,-27-27 16,27 1-16,-27 0 15,27-26-15,-1 0 0,-25 0 16,-1-26-16,1 0 0,-26 1 16</inkml:trace>
  <inkml:trace contextRef="#ctx0" brushRef="#br0" timeOffset="22818">22787 13600 0,'-26'0'0,"1"0"15,25-26 1,-26 26-16,0 26 16,26-1-1,-25 1-15,25 0 0,-26-1 16,0 1-16,26 0 15,-25-1-15,25 26 0,0-25 16,0 0-16,0-1 0,25-25 16,-25 26-16,26-26 15,0 0-15,-1 0 0,27 0 16,-27 0-16,27-26 0,-1 1 16,-25-1-16,-1 0 15,1 1-15,0-26 0,-26 25 16,0 0-16,0 1 15,-26-1-15,0 0 0,26 1 16,-51 25-16,25 0 0,1 0 16,-1 0-16,0 25 15,1-25-15,25 26 16,0 0 0,25-26-16</inkml:trace>
  <inkml:trace contextRef="#ctx0" brushRef="#br0" timeOffset="23051">23300 13369 0,'0'-26'16,"0"0"-1,0 52 1,0 0-1,26-1-15,-26 1 0,0 25 16,25 1-16,-25-1 16,0 0-16,0 1 0,0-27 15,0 27-15,26-1 16,-26-26-16,0 1 0</inkml:trace>
  <inkml:trace contextRef="#ctx0" brushRef="#br0" timeOffset="23994">23351 13754 0,'-25'0'0,"25"-26"0,0 0 16,0 1 0,25 25-1,1-26-15,0 26 0,-1-26 16,27 26-16,-1-25 0,-25 25 15,25-26-15,0 26 16,-25 0-16,0-26 16,-1 26-16,1 0 0,-26-25 0,0-1 15,0 0 1,-26 26-16,26-25 0,-25 25 16,-1 0-16,26-26 15,-26 26 1,26 26-16,0-1 15,26 1-15,-26 25 16,0-25-16,0 0 0,0 25 16,0-25-16,0 25 15,0-25-15,0-1 0,0 1 16,0-1-16,0 1 0,26-26 16,-26 26-16,25-26 15,1 0-15,0 0 16,-1 0-16,1 0 15,0 0-15,-1-26 0,1 26 16,0-26-16,25 26 0,-25-25 16,-1 25-16,1 0 15,0 0-15,-1 25 16,1-25-16,-26 26 0,26 0 16,-1-1-1,-25 1-15,26-26 16,-1 0-16,1-26 31,0 1-31,-1-1 0,-25 0 16,26 1-16,-26-1 15,0 1-15,26-1 16,-1 52 46,1-26-46,0 0 0,-1-26-16,1 26 15,0 0-15,-1-26 16,1 26-16,-26-25 16,26-1-16,-26 0 15,-26 26-15,0-25 16,1-1-16,-1 26 15,-25 0-15,25 0 16,0 0-16,1 26 0,-27-26 16,52 25-16,-25 1 0,-1 0 15,26-1-15,0 1 16,0 0-16,26-1 0,-26 1 16,51-26-16,-25 25 0,25-25 15,0 26-15,1-26 16,-1 0-16,0 0 0,-25-26 15,25 26-15,1-25 16</inkml:trace>
  <inkml:trace contextRef="#ctx0" brushRef="#br0" timeOffset="24307">24840 13651 0,'0'-26'16,"0"1"-16,-26-1 0,26 0 16,-26 1-16,26-1 15,0 0 1,26 26-16,0 0 15,-1 26-15,1 0 16,0-26-16,-26 25 0,25 1 16,1 0-16,-26-1 15,0 1-15,0 0 0,0-1 16,0 1-16,-26-26 16,1 0-1,-1 0-15,26-26 0,-26 26 16,26-25-16,-25-27 15,25 27-15,25-1 0,1-25 16,0-1-16,-1 27 0,27-1 16,-1 0-16,0 1 15,0 25-15,1 0 0,-27 0 16,27 0-16,-27 0 16</inkml:trace>
  <inkml:trace contextRef="#ctx0" brushRef="#br0" timeOffset="40399">6983 14600 0,'0'-25'16,"0"-1"-1,0 0 16,0 52 1,25-26-17,-25 26 1,26-26-16,-26 25 16,26-25-16,-1 26 0,1-26 15,0 26-15,-1-1 16,1-25-16,25 26 0,-25-26 15,25 0-15,-25 0 0,25 0 16,0 0-16,1-26 16,25 1-16,-26-1 0,0 0 15,1 1-15,-1-1 16,0-25-16,-25 25 0,0-25 16,25 25-16,-51 0 0,26 1 15,-26-27-15,0 27 16,0-1-16,0 0 15,0 1-15,-26 25 16</inkml:trace>
  <inkml:trace contextRef="#ctx0" brushRef="#br0" timeOffset="40891">7137 13856 0,'0'-26'16,"-26"26"-16,26-25 15,0-1-15,26 26 16,-1 0 0,1 0-1,-26 26-15,26-26 0,-26 25 16,0 1-16,0 0 15,0-1-15,-26 1 16,0 0-16,1-26 0,-1 25 16,0-25-16,1 0 15,-1 0-15,0 0 0,1-25 16,-1 25-16,26-26 16,0 0-16,0 1 0,0-1 15,26 0-15,-1-25 0,-25 26 16,26 25-16,0-26 15,-1 0-15,1 26 0,0 0 16,-1 26-16</inkml:trace>
  <inkml:trace contextRef="#ctx0" brushRef="#br0" timeOffset="41368">7701 13702 0,'0'-25'31,"26"25"-31,-1 0 16,1 0-1,0 0-15,-26 25 16,25 1-16,-25 0 15,0-1 1,0 1-16,-25-26 0,25 25 16,-26-25-16,0 26 0,1-26 15,-1 0 1,0-26-16,1 1 16,25-1-1,0 1-15,0-1 0,0 0 16,25 1-16,-25-1 0,26 0 15,-26 1-15</inkml:trace>
  <inkml:trace contextRef="#ctx0" brushRef="#br0" timeOffset="42354">6623 13651 0,'26'-26'15,"-26"1"1,26-1 0,-52 52 62,26-1-78,0 1 15,-26-26-15,26 26 16,0-1-16,-25 1 0,25 25 16,0-25-16,-26-1 0,26 27 15,0-1-15,0-25 16,0 25-16,0 0 0,0 1 16,26-1-16,-26 0 15,25 1-15,-25-27 0,26 27 16,-26-1-16,26-25 0,-1 25 15,-25-25-15,26 25 16,0-25-16,-1 25 0,1-25 16,0-1-16,-1 26 15,1-25-15,0 0 0,-1-1 16,1 1-16,0 0 0,-1-1 16,27 1-16,-27 0 15,1-26-15,25 25 0,-25 1 16,25-26-16,-25 26 15,25-26-15,-25 25 0,25-25 16,-25 26-16,25-26 0,-25 0 16,25 0-16,-25 0 15,25 0-15,0 0 0,-25 0 16,25 0-16,-25 0 16,0 0-16,-1 0 0,1 0 15,0 0-15,-1 0 16,-25-26-1</inkml:trace>
  <inkml:trace contextRef="#ctx0" brushRef="#br0" timeOffset="44670">6752 13548 0,'25'-25'16,"1"25"15,-26-26-31,26 26 16,-26-26-1,0 1 1,25-1-16,-25 0 0,26 1 16,0-1-16,-26-25 15,25 25-15,1-25 0,0-1 16,-26 1-16,25 0 0,1-1 16,0-24-16,-1 24 15,1-25-15,25 26 0,-25 0 16,0-1-16,-1 27 15,1-1-15,-26 0 0,25 1 16,-25 50 15,-25-25-15,25 26-16,0 0 16,-26-1-16,26 27 0,-25-27 15,25 27-15,0-27 0,0 27 16,0-1-16,0 0 15,0 0-15,0-25 0,0 25 16,0 1-16,0-27 16,0 1-16,0 0 0,0 25 15,0-25-15,0-1 16,0 1-16,0 0 16,25-26-1,-25-26 1,26 0-16,-1 26 0,-25-25 15,26-27-15,0 27 0,-1-1 16,1-25-16,25-1 16,-25 27-16,0-27 0,-1 1 15,1 26-15,0-1 16,-1-25-16,1 25 0,0 26 16,-26-26-16,25 1 0,1 25 15,0 0 1,-26 51 15,0-25-31,0-1 0,0 1 16,-26 25-16,26-25 0,-26-1 15,26 1-15,0 25 16,-25-25-16,25 0 0,0-1 16,0 1-1,0 0-15,25-26 31,1-26-15,-26 0-16,26 1 16,-1-1-16,1 0 15,25 1-15,-25-27 0,0 27 16,25-26-16,0-1 0,-25 27 16,25-1-16,-25 0 15,-1 1-15,27-1 0,-27 26 16,1 0-16,0 0 15,-26 26 1,25-26-16,-25 25 16,0 1-16,0 25 0,0-25 15,-25 0-15,25 25 0,0-26 16,-26 1-16,26 0 16,-26 25-16,26-25 0,-25-1 15,-1 27-15,26-27 0,-26 1 16,26 0-16,-25-1 15,25 1-15,0 0 0,0-52 47,25 26-31,1-26-16,-26 1 0,26-1 16,25 0-16,-25 26 15,-1-25-15,27-1 0,-27 26 16,1 0-16,25-26 15,-25 26-15,0 0 16,-1 0-16,1 0 16,0 26-16,-26 0 15,0-1 1,0 1 0,-26 0-16,26-1 15,-26 1-15,26 0 16,0-1-1,-25-25-15,25 26 32,0 0-17,0-1 17,25-25-32,-25 26 0,26 0 15,0-1 1,-26 1-16,25 0 15,1-1-15,0 1 16,-1 0-16,1-1 0,0 1 16,-1 25-16,1-25 0,0-1 15,-1 1-15,1 25 16,0-25-16,-26 0 0,25-1 16,-25 27-16,26-27 15,-26 1-15,0 0 0,26-1 16,-26 27-16,0-27 0,0 1 15,0 0-15,0 25 16,0-25-16,0-1 0,0 1 16,0 25-16,-26-25 0,26 0 15,0-1-15,-26 1 16,26 0-16,-25-1 0,25 1 16,-26 0-16,0-1 15,1 1-15,-1-1 0,-25 1 16,25-26-16,0 26 15,-25-1-15,25-25 0,-25 26 16,25 0-16,-25-26 0,25 25 16,1-25-16,-1 26 15,0-26-15,-25 26 0,25-26 16,1 25-16,-1-25 0,0 26 16,-25-26-16,25 0 15,1 26-15,-26-26 0,25 0 16,0 0-16,1 0 15,-1 25-15,0-25 0,1 0 16,-1 0-16,0 26 16,1-26-1,-1 0 1,26 26-16,-26-26 62,26-26-30,0 0-1</inkml:trace>
  <inkml:trace contextRef="#ctx0" brushRef="#br0" timeOffset="45373">6239 16063 0,'-26'-26'16,"26"-25"-1,0 25-15,0 0 16,0 1 0,26 25-16,-1 0 15,-25 25-15,26 1 0,0 0 16,-1-1-16,1 27 16,0-27-16,-1 27 0,1 25 15,-1-26-15,-25 0 0,26 0 16,0 1-16,-26-1 15,25-25-15,-25 25 0,0-25 16</inkml:trace>
  <inkml:trace contextRef="#ctx0" brushRef="#br0" timeOffset="45810">6290 16242 0,'-26'-77'0,"-25"0"16,25 0-16,1 0 0,-27-25 15,27 25-15,25 0 16,0 0-16,0 0 0,0 0 16,51 26-16,-25-1 0,51 1 15,0 25-15,0 1 16,25 25-16,-25 0 0,26 0 16,-1 25-16,-25 1 0,0 25 15,-25 1-15,-1 25 16,-25-26-16,-1 26 0,-25 0 15,0-26-15,-25 26 16,-1-26-16,-25 26 0,-1-25 16,27-1-16,-27-25 0,1 25 15,25-25-15,1-26 16,-27 25-16,27-25 16,25-25-16,0-1 15,0 0-15,25 26 16,1 0-16,0 0 0,-1 0 15,27 0-15,-1 26 16,0-26-16,1 26 0,-1 25 16,0-25-16,-25-1 15,25 1-15,-25 0 0,25-1 16,-25 1-16,-1-1 0,1-25 16</inkml:trace>
  <inkml:trace contextRef="#ctx0" brushRef="#br0" timeOffset="46276">7727 16063 0,'0'-26'0,"0"0"16,0 1-16,0-1 15,-26 0-15,0 1 0,1 25 16,25-26-16,-26 0 15,0 1-15,1 25 0,-1 0 16,26 25 0,-26-25-16,26 52 15,0-27-15,0 1 0,0 25 16,0-25-16,0 25 16,0-25-16,26 0 0,-26-1 15,0 1-15,26 0 0,-1-26 16,1 0-1,0 0-15,-1 0 0,1-26 16,-26 0-16,26 1 0,-1-1 16,-25 0-16,26 1 15,-26-1-15,0 0 0,0 1 16,0-1-16,26 26 16,-1 26-1,-25-1-15,26 1 16,0 0-1,-1-1-15,1 1 0,-26 0 16,26-26-16,-1 0 16,1 0-16</inkml:trace>
  <inkml:trace contextRef="#ctx0" brushRef="#br0" timeOffset="46824">8060 15934 0,'0'-25'0,"-25"-27"0,25 27 15,-26-1-15,26 0 16,-26 26-16,26-25 0,0 50 31,26 1-15,0 0-16,-26-1 16,25-25-16,-25 26 0,26-26 15,-26 26-15,25-26 16,1 25-16,0-25 15,-26 26-15,25-26 16,1 0-16,0 26 0,-1-26 16,1 25-1,0-25-15,-1 0 16,1 0-16,-26-25 16,26-1-16,-26 0 15,0 1-15,0-1 16,0 0-16,0 1 15,0-1-15,-26 0 16,26 1-16,-26-1 0,26 0 16,-25 26-1,25 26 1,0 0 0,0-1-16,0 1 15,25 25-15,-25 1 0,0 25 16,26-26-16,-26 26 15,0-26-15,26 26 0,-26-25 16,0 24-16,0-24 0,0-1 16,0 0-16,0 1 15,0-1-15,0 0 0,0 1 16,0-27-16,0 1 16,0 0-16,25-52 15</inkml:trace>
  <inkml:trace contextRef="#ctx0" brushRef="#br0" timeOffset="47276">8727 15549 0,'-25'0'15,"25"26"17,0 0-17,25-1 1,-25 1-16,0 25 0,0-25 16,26 0-16,-26-1 0,0 1 15,0 0-15,26-26 16,-26 25-16,0 1 15,25-52 1,-25 1 0,0-1-16,26 0 0,-26 1 15,26-27-15,-1 27 16,-25-1-16,26 0 0,0 1 16,-1-1-16,1 26 0,-1 0 15,1 0-15,-26 26 16,26-1-16,-1 1 0,1 0 15,-26-1-15,26 1 16,-26 0-16,25-1 0,-25 1 16,26 0-16,-26-1 15</inkml:trace>
  <inkml:trace contextRef="#ctx0" brushRef="#br0" timeOffset="47533">9446 15088 0,'0'25'16,"25"1"0,-25 0-16,0 25 15,26-25-15,-26 51 0,26-26 16,-26 0-16,25 1 15,1-1-15,-26 0 0,26 0 16,-1 1-16,-25-27 16,0 1-16,26 0 0,-26-1 15,0 1-15</inkml:trace>
  <inkml:trace contextRef="#ctx0" brushRef="#br0" timeOffset="47892">9189 15139 0,'-26'-51'0,"-25"-1"15,25 27-15,1-27 0,25 27 16,0-1-16,0 0 16,25-25-16,1 25 0,25 1 15,1-1-15,25 26 0,0 0 16,0 0-16,0 0 15,0 0-15,0 26 0,0 25 16,-1 0-16,1 1 16,-25 25-16,-1-26 0,0 26 15,-25 0-15,0 0 0,-26-26 16,0 26-16,-26-25 16,0-1-16,1 0 0,-1 0 15,-25-25-15,25 0 16,-25-1-16,-1 1 0,1 0 15,26-26-15,-1 0 0,0 0 16,-25 0-16,25-26 16,26 0-16</inkml:trace>
  <inkml:trace contextRef="#ctx0" brushRef="#br0" timeOffset="48365">10318 15113 0,'-26'-25'0,"1"25"16,-1 0-1,52 0 1,-26 25-1,25 1-15,-25 0 0,26-1 16,0 1-16,-1 0 0,1-1 16,-26 1-16,26 0 15,-1-1-15,1-25 0,0 0 16,-1 0-16,1 0 16,0 0-16,-1 0 0,1-25 15,-1-1-15,-25 0 0,26 1 16,-26-1-16,0 0 15,0 1-15,0-1 0,0 0 16,-26 26 0,26 26-16,0 0 15,0 25-15,0 0 0,0 1 16,0 25-16,26 0 16,-26-26-16,26 26 0,-1-26 15,1 0-15,0-25 0,-26 25 16,25-25-16,-25 0 15,26-26-15</inkml:trace>
  <inkml:trace contextRef="#ctx0" brushRef="#br0" timeOffset="49160">11088 15165 0,'0'-26'16,"25"0"0,-25 1-16,0-1 0,0 0 15,0 1-15,0-1 16,0 0-16,-25 1 16,-1-1-16,0 26 15,1 0 1,25 26-16,-26-26 0,0 25 15,26 1-15,0 0 16,-25-1-16,25 27 0,0-27 16,0 1-16,25 0 0,-25-1 15,26 1-15,0-26 16,-26 26-16,25-26 0,1 0 16,0 0-1,-1 0-15,1-26 0,0 0 16,-26 1-1,25-1-15,-25 0 16,0 1-16,0-1 16,0 52-1,0-1 1,26 1-16,-26 0 16,26-1-16,-26 1 15,25 0-15,-25-1 0,26-25 16,-26 26-16,26-26 0,-1 0 15,1 0-15,-26-26 16,26 26-16,-1-25 0,1-1 16,0-25-16,-26-1 15,25 27-15,1-27 0,-26-25 16,25 26-16,-25 0 0,0-26 16,0 25-16,0-24 15,-25 24-15,25 27 0,-26-27 16,26 27-16,-25-1 15,25 52 1,-26-1-16,26 1 0,0 0 16,0 25-16,26-25 15,-26 25-15,25 0 0,-25 0 16,26-25-16,-26 25 16,25 1-16,1-27 0,0 27 15,25-27-15,-25 1 0,25 0 16,-25-1-16,25 1 15,-25-26-15,-1 26 0,27-26 16,-27 0-16,1-26 0,0 0 16,-26 1-1</inkml:trace>
  <inkml:trace contextRef="#ctx0" brushRef="#br0" timeOffset="53314">8753 12856 0,'0'-26'31,"0"0"0,26 26-15,-26-25-16,25-1 0,1 0 15,0 1-15,-1-1 16,27 0-16,-27 1 0,52-27 16,-26 27-16,1-1 15,-1-25-15,0 25 0,1 0 16,-27 26-16,1-25 0</inkml:trace>
  <inkml:trace contextRef="#ctx0" brushRef="#br0" timeOffset="53874">9728 11855 0,'-26'0'16,"26"26"15,0-1-15,0 1-16,26 0 0,-26-1 15,0 27-15,26-1 16,-26 0-16,25 0 0,-25 1 15,26-1-15,-26 0 0,0 1 16</inkml:trace>
  <inkml:trace contextRef="#ctx0" brushRef="#br0" timeOffset="54403">9805 12727 0,'0'-25'188,"-26"25"-173,26-26-15,0 0 16,26 26-1,-26 26 1,0 0 0</inkml:trace>
  <inkml:trace contextRef="#ctx0" brushRef="#br0" timeOffset="56969">7855 12188 0,'26'0'0,"-1"0"15,1-25 1,0 25-16,-1 0 16,1-26-1,0 26-15,-1-25 16,1 25-16,-1-26 16,1 26-16,0-26 0,-1 1 15,1 25-15,0-26 0,-1 0 16,1 1-16,0-1 15,-1 0-15,1-25 0,0 25 16,-1-25-16,1 0 0,0-1 16,-1 1-16,-25-26 15,26 26-15,0-1 0,-26 1 16,0-26-16,25 26 16,-25 0-16,0 25 0,0-25 15,0 25-15,0-25 0,0 25 16,-25 0-16,25 1 15,0-1-15,-26 0 0,26 1 16,-26 25-16,26-26 16,-25 0-16,25 1 0,-26-1 15,26 0-15,-26 1 16,1-1-16,-1 0 16,26 1-16,-26 25 15,1-26-15,-1 26 0,26-26 16,-26 26-16,1-25 15,-1 25-15,26-26 16,0 52 47</inkml:trace>
  <inkml:trace contextRef="#ctx0" brushRef="#br0" timeOffset="57387">8445 10367 0,'0'-26'0,"0"1"31,-26 25-15,1 25-16,-27 1 16,27-26-16,-1 26 15,-25-1-15,-1-25 0,1 26 16,25-1-16,-25-25 15,26 0-15,-1 26 0,0-26 16,52 0 15,0 0-15,-1 0 0,1 0-16,-1 0 0,1 26 15,0-26-15,-1 25 0,1 1 16,0 0-16,-1-1 15,1 1-15,0 0 0,-1 25 16,1-25-16,0-1 16</inkml:trace>
  <inkml:trace contextRef="#ctx0" brushRef="#br0" timeOffset="58561">7983 10495 0,'0'26'62,"0"-1"-46,0 1-16,0 0 0,0-1 16,0 1-16,26 25 0,-26 1 15,26-27-15,-1 27 16,1 50-16,-1-76 16</inkml:trace>
  <inkml:trace contextRef="#ctx0" brushRef="#br0" timeOffset="59596">8856 10162 0,'25'0'31,"1"0"-15,0-26-1,-1 26 1,1 0-16,-1 0 0,1 0 16,0 0-1,-1 26-15,27-26 0,-27 25 16,1 1-16,25 0 0,1-1 16,-27 1-16,27 0 15,-27 25-15,27-25 0,-27-1 16,1 1-16,0-1 0,-1 1 15,-25 0-15,26 25 16,-26-25-16,26-1 0,-26 1 16,25 51-1,-25-51-15,26-1 16,-26 1-16,0 0 0,26-1 16,-26 1-16,25 0 15,-25-1 1</inkml:trace>
  <inkml:trace contextRef="#ctx0" brushRef="#br0" timeOffset="59893">9497 10931 0,'26'0'31,"-1"0"-15,1 0-1,0 0-15,-1 0 16,1 0-16,0 26 0,-1-26 15,1 0-15,0 0 16,-1 26-16,1-26 16,-1 0-16</inkml:trace>
  <inkml:trace contextRef="#ctx0" brushRef="#br0" timeOffset="60107">9984 10777 0,'0'-25'0,"0"-1"31,0 52-15,0-1 0,0 1-1,0 0-15,0-1 0,-25 27 16,-1-27-16,0 1 15</inkml:trace>
  <inkml:trace contextRef="#ctx0" brushRef="#br0" timeOffset="60749">9805 11419 0,'25'0'46,"1"0"-30,0 0 0,-1 0-16,1-26 15,0 26-15,-1 0 0,1 0 16,0-26-16,-1 26 0,1-25 16,0 25-16,-26-26 0,0 0 15,0 1 1,-26-1-16,0 26 15,1 0-15,-27 0 16,27 0-16,-1 0 0,-25 0 16,25 26-16,0-26 0,1 25 15,25 1-15,0 0 16,-26-1-16,26 1 0,0 0 16,26-1-16,-26 1 15,25 0-15,1-1 0,0 1 16,-1-26-16,1 26 0,25-26 15,1 0-15,-27 0 16,27-26-16</inkml:trace>
  <inkml:trace contextRef="#ctx0" brushRef="#br0" timeOffset="60973">10267 11214 0,'-26'-26'15,"52"26"1,-1 26 0,1-26-16,0 0 15,-1 25-15,1 1 0,0-26 16,-1 25-16,1 1 0,0 0 16,-1-26-16,-25 25 15,26-25-15,-26 26 0,26-26 16</inkml:trace>
  <inkml:trace contextRef="#ctx0" brushRef="#br0" timeOffset="61146">10523 11188 0,'-25'-26'16,"-1"26"0,0 26-16,1 0 15,-1-1-15,26 1 16,-26-1-16,26 1 15,0 0-15,-25-1 16,25 27-16,0-27 0,25 1 16,1-26-16</inkml:trace>
  <inkml:trace contextRef="#ctx0" brushRef="#br0" timeOffset="62364">10651 10931 0,'-25'0'16,"25"26"0,0 0-1,0-1 1,0 1-16,25 0 0,-25-1 0,26 27 15,0-27-15,-1 1 0,-25 25 16,26-25-16,-26-1 16,26 1-16,-26 0 0,25-26 15,-25 25-15,-25-25 32,-1-25-32,0 25 15,1-26-15,-1 0 16,0 1-16,1-1 15,25 1 1,0-1-16,25 26 0,-25-26 16,26 26-16,25-25 0,-25 25 15,25 0-15,-25-26 16,25 26-16,-25 0 0,0 0 16,25 0-16,-25 26 15,-1-1-15,1 1 16,-26 0-16,0-1 15,-26-25 1,26 26-16,-25-26 0,-1 0 16,0 0-1,1 0-15,25-26 16,0 1-16,25-1 16,-25 0-1,26 26-15,0-25 0,-1-1 16,1 0-16,0 26 15,-1-25-15,27 25 0,-27 0 16,1 0-16,0 0 0,-1 0 16,1 0-16,-26 25 15,26-25-15,-1 26 0,-25 0 16,26-26 0,-26-26 30,0 0-30,0 1 0,26 25-16,-26-26 15,25 26 1,1 0 0,0 0 15,-1 0-16,-25-26-15,26 26 0,-1-25 16,-25-1 15,0 0-15,-25 26-16,-26-25 31,25 25-31,0 25 16,1-25-16,-1 26 0,0 0 15,26-1-15,0 1 16,-25 0-16,25-1 0,0 1 16,0 0-16,25-1 0,-25 1 15,26-26-15,-26 26 16,26-26-16,-1 0 0,1 0 16,0 0-16,-1-26 15,-25 0-15,26 26 16,-1-25-16,-25-1 0,26 26 15,-26-26-15,0 1 16,26 25-16,-26-26 0,25 52 47,1-1-31,0 1-1,-1 0-15,-25-1 16,26-25-1,0 0-15</inkml:trace>
  <inkml:trace contextRef="#ctx0" brushRef="#br0" timeOffset="62657">11960 10957 0,'0'-26'0,"0"1"16,0-1-1,-26 0 1,1 26 0,25 26-1,-26-26-15,26 26 0,-26-26 16,26 25-16,0 1 16,0 0-16,0-1 15,0 1-15,0 0 0,26-1 16,0-25-1,-1 26-15,1-26 0,0 0 16,-1 0-16,27 0 16,-27-26-16,27 26 0,-27-25 15,1 25-15</inkml:trace>
  <inkml:trace contextRef="#ctx0" brushRef="#br0" timeOffset="62914">12191 10572 0,'-26'0'16,"26"-26"-16,-25 26 16,-1 0-16,26 26 15,0 25 1,0-25-16,0 0 0,0-1 16,26 27-16,-26-27 0,25 1 15,-25 0-15,26-1 16,0 1-16,-1 0 0,-25-1 15,26-25-15,0 26 16,-1 0-16,1-26 16,-26 25-1,25-25-15</inkml:trace>
  <inkml:trace contextRef="#ctx0" brushRef="#br0" timeOffset="63123">12088 10829 0,'-25'0'0,"-1"0"0,52 0 31,-1 0-15,27-26-16,-27 26 15,27-26-15,-1 26 0,-25-25 16,-1 25-16,1 0 0,-1-26 15,1 26-15</inkml:trace>
  <inkml:trace contextRef="#ctx0" brushRef="#br0" timeOffset="64323">10677 11881 0,'0'-26'16,"0"0"-1,0 1 1,0-1 15,0 52-15,0-1 0,0 1-16,26 25 0,-26-25 15,25 25-15,-25 1 16,26-1-16,0 0 0,-26 0 15,25 1-15,1-27 0,-26 27 16,26-27-16,-1 1 16,1 0-16,0-26 0,-1 25 15,1-25-15,0 0 16,-1 0-16,1 0 0,25 0 16,-25 0-16,0-25 0</inkml:trace>
  <inkml:trace contextRef="#ctx0" brushRef="#br0" timeOffset="64648">11396 12137 0,'0'-25'15,"0"-1"1,25 26 0,1 0-1,0 0-15,-1-26 0,1 26 16,25 0-16,0-25 0,-25 25 15,0 0-15,25 0 16,-25 0-16,-1 0 0,-25-26 16</inkml:trace>
  <inkml:trace contextRef="#ctx0" brushRef="#br0" timeOffset="65034">11652 12035 0,'-26'0'0,"1"25"15,25 1 1,0 0 0,25-1-16,-25 1 15,26-1-15,-26 1 0,26 25 16,-26-25-16,25 0 16,-25 25-16,26-25 0,-26-1 15,0 1-15,0 0 0,26-1 16,-26 1-1,-26-52 32,0 26-31,1-25-16,-1 25 16,0 0-16,1 0 15,-1 0-15,0 25 16,1-25-16,-1 26 15,1 0-15,25-1 32,25-25-17,1 0-15</inkml:trace>
  <inkml:trace contextRef="#ctx0" brushRef="#br0" timeOffset="65476">12088 12188 0,'26'-25'0,"-26"-1"16,0 1-16,0-1 0,0 0 16,0 1-16,-26 25 15,1 0 1,-1 0-1,0 25-15,1-25 16,-1 26-16,0 0 0,1-26 16,-1 25-16,26 1 15,-26-26-15,26 25 0,0 1 16,26 0-16,0-1 16,-1-25-1,1 26-15,25-26 0,-25 26 16,25-26-16,-25 25 0,0-25 15,25 26-15,-25-26 16,-1 26-16,1-1 16,-26 1-16,0 0 15,-26-26-15,1 25 16,-1-25-16,0 26 0,-25-26 16,25 0-16,-25 26 15,25-26-15,1 0 0,-27 0 16,27 0-16</inkml:trace>
  <inkml:trace contextRef="#ctx0" brushRef="#br0" timeOffset="68183">11652 13138 0,'0'25'203,"26"-25"-124,-1 0-48,-25 26 438,26-26-407,-26 26 1</inkml:trace>
  <inkml:trace contextRef="#ctx0" brushRef="#br0" timeOffset="78804">11780 13138 0,'26'0'266,"-52"0"-235,26 25-15,0 1-1,0 0-15,0-1 16,0 27-16,26-27 0,-26 27 16,0-27-16,26 27 0,-26-1 15,0-25-15,25 25 16,-25 0-16,0-25 0,0 25 15,26-25-15,-26 0 16,0-1-16,0 1 0,0-1 16,26 1-16,-26 0 15,0-1 1</inkml:trace>
  <inkml:trace contextRef="#ctx0" brushRef="#br0" timeOffset="80520">11780 13138 0,'-25'-26'47,"50"0"-1,1 26-46,25 0 16,1-25-16,25 25 0,25-26 16,129-25-1,-77 25-15,0 1 0,0-1 16,0 0-16,0 1 0,0-1 16,-26 0-16,0 1 0,-25 25 15,0-26-15,-1 0 16,-25 1-16,0 25 0,-25-26 15,-1 26-15,0-26 16,0 26-16,1 0 0,-27-25 16,1 25-16,0 0 15,-26-26 110,25 26-31,1 26-63,0-1-15,-26 1-16,25-26 0,1 51 16,0-25-16,-1 0 15,-25 25-15,26-25 0,0 25 16,-1 0-16,-25-25 15,26 25-15,0 0 0,-26-25 16,25 25-16,-25 1 16,26-27-16,-26 27 0,26-27 15,-26 27-15,25-27 0,-25 1 16,26 25-16,-26-25 16,0 0-16,26-26 0,-26 25 15,0 1-15,0 0 16,25-26-1,-50 0 95,25-26-79,-26 26-31,0 0 0,1 0 16,-1 0-1,-25 26-15,-1-26 0,1 25 16,0-25-16,-26 26 0,0-26 16,-26 26-16,0-1 0,1 1 15,-1-26-15,1 26 16,-27-1-16,27 1 0,-27-1 15,27 1-15,-27 0 16,27-26-16,-1 25 0,1 1 16,25 0-16,0-26 15,0 25-15,0-25 0,25 26 16,1-26-16,25 0 0,-25 26 16,25-26-1,1 0-15,-1 0 78,1 0-31,-1 0-16</inkml:trace>
  <inkml:trace contextRef="#ctx0" brushRef="#br0" timeOffset="81298">11909 13959 0,'0'25'0,"0"1"16,0 0-16,0-1 15,0 1-15,0 0 16,0-1-16,0 1 0,0 0 31,25-26-31,1 0 16,0 0-1,-1 0 1,1-26-16,0 26 0,-1 0 16,1 0-16,0-26 15,25 26-15,0-25 0,1 25 16,-1 0-16,26-26 15,-26 26-15,26-26 0,-26 26 16,1-25-16,-1 25 0,0-26 16,1 26-16,-27 0 15,1 0-15,0-26 0</inkml:trace>
  <inkml:trace contextRef="#ctx0" brushRef="#br0" timeOffset="82645">12140 13394 0,'0'-25'0,"0"50"47,0 1-31,0 0-16,0 25 15,0 0-15,25 1 0,-25-1 16,26 26-16,-26-26 0,0 0 15,26 1-15,-26-1 16,25-25-16,-25-1 0,0 1 16,0 0-16</inkml:trace>
  <inkml:trace contextRef="#ctx0" brushRef="#br0" timeOffset="82956">12191 13523 0,'0'-26'15,"26"0"1,-1 26-1,1 0-15,0 26 0,-1-26 16,26 26-16,-25-1 16,25 1-16,1 25 0,-1-25 15,0 0-15,-25-1 0,0 1 16,25 0-16,-25-1 16,-26 1-16,25-26 0,-25 25 15,26-25-15</inkml:trace>
  <inkml:trace contextRef="#ctx0" brushRef="#br0" timeOffset="83183">12550 13240 0,'-26'0'16,"26"26"-16,0 0 0,0-1 15,26 27-15,0-1 16,-26 0-16,25-25 0,1 25 16,0 1-16,-1-1 0,-25 0 15,26-25-15,0 25 16,-26-25-16,0-1 0,25 1 16</inkml:trace>
  <inkml:trace contextRef="#ctx0" brushRef="#br0" timeOffset="83575">12961 13523 0,'-26'0'16,"0"-26"-16,26 52 31,-25-26-31,25 25 16,0 1-16,0 0 15,0-1-15,-26 1 0,26 0 16,0-1-16,0 1 16,26 0-16,-26-1 0,25-25 15,-25 26-15,26-26 0,0 0 16,-1-26-1,1 26-15,0-25 0,-1-1 16,-25 0-16,0 1 16,0-1-16,0 0 15,-25 1-15,-1-1 16,0 26-16,1-26 16,-1 26-16,0 0 15</inkml:trace>
  <inkml:trace contextRef="#ctx0" brushRef="#br0" timeOffset="83922">13345 13600 0,'0'-26'15,"0"0"1,-25 1 0,25-1-16,-26 26 15,0-26 1,1 26-16,-1 0 16,0 26-16,1-26 15,25 26-15,-26-1 0,26 1 16,-25 0-16,25-1 0,0 1 15,0 0-15,25-1 0,-25 1 16,26 0 0,-1-26-16,1 0 0,0-26 15,-1 26 1,-25-26-16</inkml:trace>
  <inkml:trace contextRef="#ctx0" brushRef="#br0" timeOffset="84107">13268 13215 0,'-25'-26'0,"25"0"16,0 52-16,0 0 15,0-1-15,0 27 16,0-27-16,25 27 0,-25-1 16,0-25-16,26 25 15,0 0-15,-1-25 0,-25 0 16,26-1-16,0 1 0,-1 0 15</inkml:trace>
  <inkml:trace contextRef="#ctx0" brushRef="#br0" timeOffset="84503">13576 13548 0,'0'-25'0,"0"50"32,0-50 15,26 25-47,0-26 15,-26 0-15,0 1 16,25 25-16,-25-26 15,0 0-15,-25 1 16,-1 25-16,26-26 0,-26 26 16,1 0-16,-1 0 15,0 0-15,26 26 16,0-1-16,-25 1 16,25 0-16,0 25 0,0-25 15,0-1-15,25 1 0,-25 0 16,0-1-16,26 1 15,0 0-15,-1-26 0,1 0 16,0 0-16</inkml:trace>
  <inkml:trace contextRef="#ctx0" brushRef="#br0" timeOffset="84788">13756 13266 0,'0'26'16,"26"-1"-1,-26 1-15,25 25 16,1-25-16,-26 25 0,26 1 16,-1-1-16,1 0 0,-26 1 15,0 25-15,26-26 16,-26 0-16,0 0 0,25 1 15,-25-27-15,0 27 16,0-27-16,-25 1 0,-1-26 16,0 26-16,1-26 0,-27 0 15,1 0-15</inkml:trace>
  <inkml:trace contextRef="#ctx0" brushRef="#br0" timeOffset="85006">13602 13009 0,'0'26'31</inkml:trace>
  <inkml:trace contextRef="#ctx0" brushRef="#br0" timeOffset="85452">14089 13266 0,'26'-26'16,"-26"1"-16,0-1 15,0 0-15,-26 1 32,1 25-32,-1 0 15,1 25-15,-1-25 16,0 26 0,1 0-16,25-1 15,0 1 1,25-26-16,-25 26 0,26-26 15,0 25-15,-1 1 0,26-26 16,-25 26-16,0-26 16,25 25-16,-25-25 0,-1 0 15,-25 26 1,-25-26-16,-1 0 0,-25 26 16,-1-26-16,-24 25 15,-1 1-15</inkml:trace>
  <inkml:trace contextRef="#ctx0" brushRef="#br0" timeOffset="97757">14603 13189 0,'25'-26'63,"1"26"-48,25 0-15,-25 0 0,51-25 16,0 25-16,0-26 0,0 26 16,0 0-16,0-26 15,0 1-15,-26 25 0,0 0 16,-25-26-16,25 26 15,-51-26 1</inkml:trace>
  <inkml:trace contextRef="#ctx0" brushRef="#br0" timeOffset="98063">15321 12856 0,'-26'0'31,"26"-26"-31,26 26 32,0 0-32,-1 0 15,1 0-15,0 0 0,25 26 16,-25-26-16,25 25 15,0-25-15,-25 26 0,0 0 16,-1-1-16,-25 1 16,0-1-16,-25 27 0,-1-27 15,-25 1-15,-1 25 0,1-25 16,-26 0-16,26-1 16,25 1-16</inkml:trace>
  <inkml:trace contextRef="#ctx0" brushRef="#br0" timeOffset="99107">16245 12112 0,'0'-26'31,"25"26"-15,1 0-16,0 0 16,25-26-16,0 26 0,1-25 15,25 25-15,-26-26 0,26 0 16,0 26-16,-26-25 15,26 25 1,-51-26-16,-52 26 16,0 0-1,1 0-15,-1 0 16,-25 0-16,25 0 16,0 26-16,26-1 15,0 1 1,0 0-16,0-1 0,26 1 15,0 25-15,-1-25 16,-25 25-16,26 0 0,0-25 16,-1 25-16,-25-25 0,26 25 15,0-25-15,-26 0 16,0-1-16,25-25 0,-25 26 16,-25-52 30,-1 26-30,0 0-16,1-25 0,-1 25 16,-25 0-16,25 0 0,-25 0 15,-1 0-15,1 25 16,26-25-16,-27 26 0,27-26 16,-1 26-16,0-1 15,1-25-15,25 26 16,25-26-16,1 0 0,0 0 15</inkml:trace>
  <inkml:trace contextRef="#ctx0" brushRef="#br0" timeOffset="99517">17502 11906 0,'0'-25'0,"-26"-1"0,0 0 16,1 26-16,25-25 15,-26 25-15,1 0 32,-1 0-32,0 25 15,1-25-15,-1 26 0,0 0 16,1-1-16,-1 1 15,0 0-15,26-1 0,-25 1 16,25 0-16,0-1 16,25 1-16,1 0 0,0-26 15,25 25-15,-25 1 0,51-26 16,-26 0-16,0 25 16,0-25-16,1 0 0,-1 26 15,-25-26-15,-1 26 0,1-26 16,-52 25-1,1 1-15,-27-26 0,1 26 16,0-1-16,-26 1 16,26-26-16</inkml:trace>
  <inkml:trace contextRef="#ctx0" brushRef="#br0" timeOffset="100002">16245 13446 0,'0'-26'16,"0"0"15,0 52-31,25 0 16,-25-1-16,26 1 15,0 25-15,-1 1 0,1-1 16,0 26-16,-1-26 0,1 26 16,0 0-16,-1-26 15,1 26-15,0-25 0,-1-1 16,1-25-16,-1 25 15,-25-25-15,26-26 0,-26 25 16,26-25-16</inkml:trace>
  <inkml:trace contextRef="#ctx0" brushRef="#br0" timeOffset="100632">16347 13446 0,'-25'-26'0,"-1"26"16,0-26-16,26 1 16,26-1-16,0 0 15,51 1-15,51-1 0,0 0 16,52-25-16,-1 0 16,52-1-16,26 1 0,-1 0 15,1 0-15,25-1 16,-25 1-16,-26 0 0,0-1 15,-26 27-15,-26-27 0,-25 27 16,-25-1-16,-27 26 16,-25-26-16,0 26 0,-51 0 15,-1 0-15,1 0 16,-52 26 0,26 0-16,-25-1 0,25 1 15,-26 25-15,26 1 16,0-1-16,26 0 0,-1 1 15,1-1-15,-26 0 16,26 26-16,-1-26 0,1 1 16,0-1-16,-26 0 0,25 1 15,-25-27-15,0 27 16,0-1-16,0-25 0,0-1 16,-25 27-16,-1-27 15,0 1-15,1 0 0,-27-1 16,1 1-16,-51 0 0,-1-1 15,-25 1-15,-26-1 16,-26 1-16,-25 25 0,-26-25 16,0 0-16,-26 25 15,1-25-15,25-1 0,0 27 16,26-27-16,0 1 0,51 0 16,-103 25-1,103-25 1,103-1-16,25-25 0,1 0 15,-1 26-15,26-52 16</inkml:trace>
  <inkml:trace contextRef="#ctx0" brushRef="#br0" timeOffset="102131">16937 13625 0,'0'-25'15,"0"50"16,0 1-15,0 0-16,26-1 16,-26 1-16,0 25 0,0-25 15,0-1-15,0 1 0,0 0 16,26-1-16,-26 1 16,0 0-1,0-52 1,25 0-1,-25 1-15,0-1 16,0-25-16,26 25 16,-26 1-16,0-27 0,26 27 15,-26-1-15,0 0 16,25 1-16,-25-1 0,26 26 16,0 0-16,-1 26 15,1-1-15,0 1 16,-1 0-16,1 25 0,0-25 15,-1-1-15,1 1 0,25-26 16,-25 25-16,-1-25 16,1 0-16,25 0 0,-25-25 15,0-1-15,-1 1 16,1-1-16,-26 0 0,26 1 16,-26-1-16,0-25 0,-26 25 15,0 0-15,1 1 16,25-1-16,-26 0 0,0 1 15,1-1 1,50 52 15,1-26-15,0 0-16,-1 0 0,1 0 16,0 0-16,-1 0 15,-25-26-15,26 26 0,0 0 16,-1 0-1,1 0 1,-26 26 0,0-1-16,0 1 15,0 0-15,0-1 16,0 1-16,0 0 0,0-1 16,26-25-1,-1 26-15,1-26 0,0 0 16,-1 0-16,27-26 15,-27 26-15,1-25 0,0-1 16,-26 0 0,0 1-1,0-1-15,-26 26 0,0-26 16,1 26-16,-1-25 16,0 25-16,1 0 15,25 25 16,0 1-31,25-26 16,-25 26-16,26-26 16,0 0-16,-1 0 0,1 0 15,25 0-15,-25 0 0,0-26 16,-1 26-16,1 0 16,0-26-16,-1 26 0,1 0 15,-1-25-15,1 25 16,-26-26-16,26 26 15,-1-26-15,1 26 16,-26-25-16,26 25 16,-1-26-16,1 26 15,-26-26-15,0 1 16,0-1 0,-26 26-16,1 0 0,-1 0 15,0 0 1,1 26-16,-1-1 0,0 1 15,1 0-15,-1 25 0,1-25 16,25-1-16,0 27 16,0-27-16,0 1 0,25-26 15,-25 26-15,26-26 16,-1 0-16,1 0 0,0 0 16,-1 0-16,1-26 0,25 0 15,-25 26-15,0-25 16,-1-27-16,-25 27 0,26-1 15,-26 0-15,0-25 16,0 25-16,-26-25 0,26 25 16,-25 1-16,25-1 0,-26 0 15,26 1-15,0 50 16,0 1-16,26 0 16,-26-1-16,25 27 15,-25-27-15,26 27 0,0-1 16,-26 0-16,25-25 15,1 0-15,0-1 0,-1 1 16,-25 0-16,26-26 0</inkml:trace>
  <inkml:trace contextRef="#ctx0" brushRef="#br0" timeOffset="102486">18759 13394 0,'0'-25'16,"26"25"15,-1 0-15,1 0-1,0 0-15,-1 0 0,1 0 16,0 0-16,-1-26 16,1 26-16,-26-26 0,26 1 15,-1 25-15,-25-26 16,26 0-16,-26 1 0,-26-1 15,26 0-15,-25 26 16,-1 0-16,0 0 16,1 0-16,25 26 15,-26 0-15,0 25 16,26-25-16,0-1 16,0 27-16,0-27 0,0 1 15,26 0-15,0-26 16,-26 25-16,51-25 0,-25 0 15,25 0-15</inkml:trace>
  <inkml:trace contextRef="#ctx0" brushRef="#br0" timeOffset="102744">19246 13112 0,'-25'0'16,"-1"0"-16,0 0 0,1 0 15,-1 0-15,52 26 16,-26-1 0,25 1-16,1 0 0,0-1 15,-1 27-15,27-1 16,-27-25-16,-25 25 0,26 0 16,0-25-16,-26 25 0,0-25 15,0 0-15,0-1 16,-26 1-16,0 0 0,1-26 15,-27 0-15,1 0 16</inkml:trace>
  <inkml:trace contextRef="#ctx0" brushRef="#br0" timeOffset="102925">19016 12907 0,'0'26'16,"25"-1"15</inkml:trace>
  <inkml:trace contextRef="#ctx0" brushRef="#br0" timeOffset="103224">19426 13086 0,'26'0'15,"-1"-25"-15,-25-1 16,26 26 0,-26-26-16,-26 1 31,1 25-31,-1 0 15,0 0-15,26 25 0,-25-25 16,25 26-16,0 0 16,25-26-16,1 25 15,0-25-15,-1 26 0,27-26 16,-27 26-16,1-1 16,0-25-16,-1 26 0,-25 0 15,-25-26-15,-27 51 16,-25-25-16,-25-1 0</inkml:trace>
  <inkml:trace contextRef="#ctx0" brushRef="#br0" timeOffset="104482">15808 11932 0,'0'-26'16,"26"26"-1,-26-25-15,26 50 16,-1 1-16,-25 0 15,26 25-15,0 0 16,-1 26-16,1 26 0,25-1 16,-25 1-16,0 25 15,25-25-15,0 25 0,-25-25 16,25-1-16,-25-25 0,0 26 16,-1-26-16,1-26 15,0 1-15,-1-1 0,1-25 16,-26-1-16</inkml:trace>
  <inkml:trace contextRef="#ctx0" brushRef="#br0" timeOffset="104987">15885 12086 0,'-25'-26'15,"-1"1"-15,26-1 16,0 0 0,26 26-16,-1 0 0,27-25 15,25 25-15,0-26 16,51 0-16,0 1 0,26-1 15,26 0-15,-1-25 0,1 25 16,25-25-16,-25 25 16,-26-25-16,0 25 0,-26 1 15,-25 25-15,-26-26 0,-26 26 16,0 0-16,-25 0 16,-52 26-1,1-26-15,25 25 16,-26-25-16,0 26 0,26 0 15,0-1-15,0 1 0,0 0 16,26 25-16,25 0 16,-25 1-16,25 25 0,0-26 15,1 26-15,-1 0 16,-25 0-16,25 0 0,0 25 16,-25-25-16,0 0 0,25-25 15,-25 25-15,-1-26 16,1 26-16,-26-26 0,26-25 15,-26 25-15</inkml:trace>
  <inkml:trace contextRef="#ctx0" brushRef="#br0" timeOffset="110448">19914 12496 0,'25'-25'16,"1"-1"0,-26-25-16,0 25 0,25 0 15,-25-25-15,26 0 16,0 25-16,-1-51 0,27 26 16,-1-26-16,26-26 0,0 26 15,26-51-15,25 25 16,26-25-16,25-26 0,1 0 15,51 0-15,26 0 16,-1-25-16,1-1 0,25 1 16,0-1-16,-25 0 0,-1 26 15,1 0-15,-52 26 16,0 26-16,-51-1 0,0 26 16,-26 0-16,-25 26 15,0 25-15,-52 0 0,0 1 16,1-1-16,-27 26 0,1 0 15,0 0-15,-1 0 16,1 26-16,0-26 0,25 25 16,0-25-16,1 0 15,-1 26-15,0-26 0,-25 0 16,25 0-16,-25 0 0</inkml:trace>
  <inkml:trace contextRef="#ctx0" brushRef="#br0" timeOffset="110808">24557 8853 0,'-25'0'15,"50"0"32,1 0-31,0 0-16,-1 26 15,27-26-15,-1 25 0,0 1 16,1 0-16,-27 25 16,27 0-16,-27 1 0,-25 25 15,-25 0-15,-27 25 16,-25-25-16,-25 26 0,-52 25 16</inkml:trace>
  <inkml:trace contextRef="#ctx0" brushRef="#br0" timeOffset="114875">13166 14190 0,'-26'0'0,"26"-26"16,0 0-1,0 1 1,26 25 0,-26 25-16,0 1 15,0 0-15,25 25 16,-25 0-16,26 26 0,-26 0 15,26 0-15,-1 26 16,1-1-16,0 1 0,-1 25 16,1-25-16,0-26 15,-1 26-15,1-26 0,0 0 16,-1 0-16,1-26 0,-26 0 16,26 0-16,-26-25 15,25 0-15,-25-1 0,0 1 16,0 0-16</inkml:trace>
  <inkml:trace contextRef="#ctx0" brushRef="#br0" timeOffset="115614">12884 16730 0,'0'-26'15,"25"0"-15,-25 1 0,0-1 16,26-25-16,-26 25 16,0-25-16,0 25 0,0 0 15,-26-25-15,1 25 0,-1-25 16,-25 26-16,-1 25 16,1-26-16,-26 26 0,0 0 15,0 0-15,-26 26 16,27-1-16,-27 26 0,26-25 15,0 25-15,26 1 0,25-1 16,0 0-16,26 1 16,26-1-16,0 0 0,25-25 15,26 25-15,26-25 16,-1 0-16,1 25 0,25-25 16,-25-1-16,-1 1 0,1 0 15,-26 25-15,0-25 16,-26 25-16,-25 0 0,-26 0 15,-26 1-15,1-1 16,-27 0-16,-25 1 0,0-27 16,-25 27-16,25-27 0,-26-25 15,26 26-15,0-26 16,26 0-16,-26-26 0,51 26 16,-25-25-16,25-27 15,1 27-15,25-27 0,0 27 16,0-1-16,0-25 0,25 25 15,1 0-15</inkml:trace>
  <inkml:trace contextRef="#ctx0" brushRef="#br0" timeOffset="116075">13345 17063 0,'-25'0'16,"-1"0"-1,0 0 1,52 0 15,0 0-31,-1 0 16,1 0-1,0 0-15,-1-25 16,1 25-16,25-26 16,-51 0-16,26 1 0,0-1 15,-26 0-15,25 1 0,-25-1 16,0 0-16,-25 1 16,-1 25-16,0-26 0,1 26 15,-1 0-15,0 0 16,-25 26-16,25-1 0,-25 1 15,25 0-15,1 25 16,25-25-16,0 25 0,0-25 16,0-1-16,0 27 0,25-27 15,1 1-15,0 0 16,25-26-16,-25 25 0,25-25 16,0 0-16,1 0 0,-1 0 15</inkml:trace>
  <inkml:trace contextRef="#ctx0" brushRef="#br0" timeOffset="116428">13782 16704 0,'-26'-26'0,"0"1"0,26-1 15,0 0 1,0 52-1,26 0-15,0-26 16,-1 25-16,27 1 0,-27 25 16,27-25-16,-27 0 15,27-1-15,-27 27 0,26-27 16,-25 1-16,-26 0 0,26-26 16,-26 25-16,-26 1 15,0-26-15,1 0 16,-1 0-16,-25 0 0,25-26 15,26 1-15,-25-27 16,25 1-16,0 0 0,0-1 16,25 1-16,1 0 15,0-1-15,-1 27 0,26-27 16,-25 52-16,0-25 0</inkml:trace>
  <inkml:trace contextRef="#ctx0" brushRef="#br0" timeOffset="116782">14449 16576 0,'-26'0'0,"0"0"16,1 0-1,50 0 16,1 0-31,0 25 0,25 1 16,-25 0-16,-1-1 0,27 1 16,-27 25-16,27-25 15,-27 0-15,1-1 16,-26 1-16,26-26 0,-1 26 16,1-52-1,-26 0-15,0-25 16,0 25-16,26 1 15,-26-27-15,0 1 16,0 25-16,0-25 0,0 25 16,0-25-16,0 25 0,0 1 15</inkml:trace>
  <inkml:trace contextRef="#ctx0" brushRef="#br0" timeOffset="117187">15116 16576 0,'25'25'0,"1"-25"47,0 0-31,-1 0-1,1 0-15,0-25 16,-1 25-16,1-26 0,0 26 16,-1-26-16,-25 1 0,26-1 15,0 0-15,-26 1 16,0-1-16,-26 0 16,0 26-16,26-25 15,-25 25-15,-1 0 0,0 0 16,1 0-16,-1 25 0,0-25 15,1 26-15,25 0 16,0-1-16,0 1 0,0 25 16,0-25-16,25 0 15,1-1-15,0 1 0,25 0 16,-25-1-16,-1-25 0,27 0 16</inkml:trace>
  <inkml:trace contextRef="#ctx0" brushRef="#br0" timeOffset="117522">15603 16294 0,'-25'-26'0,"-1"26"16,26 26-1,0-1 1,26-25-16,-1 26 15,1-1-15,0 27 0,-1-27 16,26 1-16,-25 0 0,0-1 16,-1 1-16,1-26 15,-26 26-15,0-1 16,-26-25-16,1 0 16,-1-25-16,0-1 15,1 0-15,-1 1 0,26-1 16,0-25-16,0 25 15,26-25-15,-1 0 0,1 25 16,0 0-16,25 1 16,-25 25-16,-1-26 0</inkml:trace>
  <inkml:trace contextRef="#ctx0" brushRef="#br0" timeOffset="117970">16835 15755 0,'25'-52'0,"-25"1"0,26-26 16,-26 0-16,-26 0 0,1 0 15,-1 26-15,-25 0 16,25-1-16,-51 27 0,26 25 15,0 25-15,-26 1 16,25 25-16,1 1 0,0 25 16,25 0-16,0-1 0,26 1 15,26 0-15,25 0 16,1 0-16,25-25 0,0-1 16,25 26-16,-25-26 15,26 1-15,-26-27 0,25 27 16,-25-1-16,-25-25 0,-1 25 15,0 0-15,-25-25 16,-26 25-16,-26-25 0,1-1 16,-27 1-16,1 0 15,0-26-15,-26 0 0,25 0 16,1 0-16,0-26 0,25 0 16,0 1-16,1-27 15,25 27-15,-26-27 0,26 1 16,0 26-16</inkml:trace>
  <inkml:trace contextRef="#ctx0" brushRef="#br0" timeOffset="118210">17399 16114 0,'0'-26'31,"26"26"-31,-1 26 16,-25 0-16,26-26 15,0 25-15,-1 1 0,1 25 16,-26-25-16,26 0 16,-26-1-16,25 1 0,-25-1 15</inkml:trace>
  <inkml:trace contextRef="#ctx0" brushRef="#br0" timeOffset="118348">17450 15806 0,'-25'-26'0,"-1"26"16</inkml:trace>
  <inkml:trace contextRef="#ctx0" brushRef="#br0" timeOffset="118877">18041 16037 0,'0'-26'15,"0"1"1,0-1 0,-26 26-16,0-26 0,1 1 15,-1 25-15,0 0 16,-25-26-16,25 26 16,-25 0-16,25 26 0,1-1 15,25 1-15,-26 0 0,26 25 16,0-25-16,0 25 0,26-25 15,-1 25-15,1-25 16,0-1-16,-1 1 0,1 0 16,25-1-16,-25-25 0,0 0 15,-1 0-15,1-25 16,0-1-16,-1 0 0,1 1 16,-26-27-16,26 1 15,-26 0-15,0-1 0,0 1 16,0-26-16,0 26 0,-26-26 15,26 0-15,-26 0 16,1 25-16,25-24 0,-26 50 16,26-25-16,0 76 15,0 27 1,26-1-16,-1 0 16,1 26-16,0-26 0,25 26 15,-25 0-15,25-25 0,0 25 16,-25-26-16,25 0 15,-25 1-15,-1-1 0,1-25 16,-26-1-16</inkml:trace>
  <inkml:trace contextRef="#ctx0" brushRef="#br0" timeOffset="119286">18682 15934 0,'-26'-25'0,"1"25"16,-1 0 0,26-26-16,0 0 15,26 26 17,-26 26-32,25-26 0,1 0 15,0 0 1,-1 0-16,27-26 0,-27 26 15,1-25-15,0-1 0,-1 0 16,-25 1-16,0-1 16,0 0-16,0 1 0,-25-1 15,-1 0-15,0 26 16,1-25-16,-1 25 0,-25 0 16,25 25-16,0 1 15,1 25-15,25 1 0,0-1 16,25 0-16,-25 1 0,52-1 15,-27-25-15,27 25 16,-27-25-16,27-1 0,25-25 16,-26 0-16,0 0 15,-25 0-15,25-25 0</inkml:trace>
  <inkml:trace contextRef="#ctx0" brushRef="#br0" timeOffset="120293">19631 15088 0,'0'-26'16,"0"0"-16,0 1 15,0-1-15,26 0 0,0 1 16,-1-1-16,27 0 15,-1 1-15,0-1 0,26 0 16,-26 1-16,26 25 0,-25-26 16,-1 26-16,-25 0 15,-1-26-15</inkml:trace>
  <inkml:trace contextRef="#ctx0" brushRef="#br0" timeOffset="120521">19914 14805 0,'0'26'31,"25"0"-31,-25-1 0,26 27 16,-1-1-16,-25 0 16,26 26-16,0 26 0,-1-26 15,1 26-15,-26-26 0,26-1 16,-26 1-16,25 0 15,1-25-15,-26-1 0,26-25 16,-26-1-16,0 1 16,25 0-16</inkml:trace>
  <inkml:trace contextRef="#ctx0" brushRef="#br0" timeOffset="120708">20042 15703 0,'-26'0'15,"0"0"-15,-25 0 16,26 0-16,-1 26 16,-25-26-16,-1 26 0,27-26 15,-27 25-15,27-25 16,-1 26-16,0-26 0,1 0 16,25 26-16,25-26 15,1 0-15</inkml:trace>
  <inkml:trace contextRef="#ctx0" brushRef="#br0" timeOffset="121182">21119 15036 0,'0'-51'16,"-25"25"-16,25 1 0,-26-1 16,0 0-16,1-25 15,-1 25-15,0 26 0,1-25 16,-27 25-16,27 0 15,-1 0-15,-25 25 0,25 1 16,1 0-16,-1-1 0,0 27 16,26-27-16,0 27 15,0-27-15,26 27 0,0-27 16,-1 1-16,1 0 16,25-1-16,0 1 0,1 0 15,25-26-15,-26 25 0,26-25 16,-26 26-16,1 0 15,-27-26-15,1 25 0,-26 1 16,0 0-16,-26-1 16,-25 1-16,-26 0 0,0-1 15,-26-25-15,-25 0 0,26 0 16,-1 0-16,0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33</a:t>
            </a:fld>
            <a:endParaRPr lang="en-US"/>
          </a:p>
        </p:txBody>
      </p:sp>
    </p:spTree>
    <p:extLst>
      <p:ext uri="{BB962C8B-B14F-4D97-AF65-F5344CB8AC3E}">
        <p14:creationId xmlns:p14="http://schemas.microsoft.com/office/powerpoint/2010/main" val="101193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2.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1/GoAp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hyperlink" Target="https://npmj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jsonlint.com/" TargetMode="Externa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avaScriptBasics/WorkingWidObjects/sample.js" TargetMode="External"/><Relationship Id="rId5" Type="http://schemas.openxmlformats.org/officeDocument/2006/relationships/hyperlink" Target="https://github.com/soyuztechnologies/CAPM_XSA_Training/blob/master/Day%202/JavaScriptBasics/WorkingwidArrays/sample.js" TargetMode="External"/><Relationship Id="rId4" Type="http://schemas.openxmlformats.org/officeDocument/2006/relationships/hyperlink" Target="https://github.com/soyuztechnologies/CAPM_XSA_Training/blob/master/Day%202/JavaScriptBasics/BasicsJS/sample.j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CAPM_XSA_Training/blob/master/Day%202/JSFunctionBasics/NewSyntaxAndGlogalVariable/FunctionBasic.js" TargetMode="External"/><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SFunctionBasics/BasicReusableFunction/reuse.js" TargetMode="External"/><Relationship Id="rId5" Type="http://schemas.openxmlformats.org/officeDocument/2006/relationships/hyperlink" Target="https://github.com/soyuztechnologies/CAPM_XSA_Training/blob/master/Day%202/JSFunctionBasics/BasicReusableFunction/FunctionBasic.js" TargetMode="External"/><Relationship Id="rId4" Type="http://schemas.openxmlformats.org/officeDocument/2006/relationships/hyperlink" Target="https://github.com/soyuztechnologies/CAPM_XSA_Training/blob/master/Day%202/JSFunctionBasics/BasicNamedFunction/FunctionBasic.j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AsyncFunctionsInJS/PromiseUsingUtilModule/AsyncFunction.js" TargetMode="External"/><Relationship Id="rId5" Type="http://schemas.openxmlformats.org/officeDocument/2006/relationships/hyperlink" Target="https://github.com/soyuztechnologies/CAPM_XSA_Training/blob/master/Day%202/AsyncFunctionsInJS/AsyncUsingPromise/AsyncFunction.js" TargetMode="External"/><Relationship Id="rId4" Type="http://schemas.openxmlformats.org/officeDocument/2006/relationships/hyperlink" Target="https://github.com/soyuztechnologies/CAPM_XSA_Training/blob/master/Day%202/AsyncFunctionsInJS/AsyncUsingCallBack/AsyncFunction.j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2/ConceptOfEvents/UseofEventinRealLife/EventConcept.js" TargetMode="External"/><Relationship Id="rId4" Type="http://schemas.openxmlformats.org/officeDocument/2006/relationships/hyperlink" Target="https://github.com/soyuztechnologies/CAPM_XSA_Training/blob/master/Day%202/ConceptOfEvents/SimpleEvent/EventConcept.j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hyperlink" Target="https://www.npmjs.co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2/NodeJS/newnodeproject/index.j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2/NodeJS/FirstMicroService/index.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hyperlink" Target="https://github.com/soyuztechnologies/CAPM_XSA_Training/blob/master/Day%202/NodeJS/VendorMicroService/index.j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2.tiff"/><Relationship Id="rId5" Type="http://schemas.openxmlformats.org/officeDocument/2006/relationships/image" Target="../media/image51.tiff"/><Relationship Id="rId10" Type="http://schemas.openxmlformats.org/officeDocument/2006/relationships/image" Target="../media/image2.png"/><Relationship Id="rId4" Type="http://schemas.openxmlformats.org/officeDocument/2006/relationships/image" Target="../media/image50.tiff"/><Relationship Id="rId9" Type="http://schemas.openxmlformats.org/officeDocument/2006/relationships/hyperlink" Target="https://anubhavtrainings.com/"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5.jpg"/><Relationship Id="rId7" Type="http://schemas.openxmlformats.org/officeDocument/2006/relationships/image" Target="../media/image5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count.hanatrial.ondemand.com/trial/#/home/tria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5939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1" name="Ink 200">
                <a:extLst>
                  <a:ext uri="{FF2B5EF4-FFF2-40B4-BE49-F238E27FC236}">
                    <a16:creationId xmlns:a16="http://schemas.microsoft.com/office/drawing/2014/main" id="{10CBE66A-F6A1-4536-85C5-FAE6003F8C04}"/>
                  </a:ext>
                </a:extLst>
              </p14:cNvPr>
              <p14:cNvContentPartPr/>
              <p14:nvPr/>
            </p14:nvContentPartPr>
            <p14:xfrm>
              <a:off x="766731" y="888895"/>
              <a:ext cx="10567440" cy="5817240"/>
            </p14:xfrm>
          </p:contentPart>
        </mc:Choice>
        <mc:Fallback xmlns="">
          <p:pic>
            <p:nvPicPr>
              <p:cNvPr id="201" name="Ink 200">
                <a:extLst>
                  <a:ext uri="{FF2B5EF4-FFF2-40B4-BE49-F238E27FC236}">
                    <a16:creationId xmlns:a16="http://schemas.microsoft.com/office/drawing/2014/main" id="{10CBE66A-F6A1-4536-85C5-FAE6003F8C04}"/>
                  </a:ext>
                </a:extLst>
              </p:cNvPr>
              <p:cNvPicPr/>
              <p:nvPr/>
            </p:nvPicPr>
            <p:blipFill>
              <a:blip r:embed="rId3"/>
              <a:stretch>
                <a:fillRect/>
              </a:stretch>
            </p:blipFill>
            <p:spPr>
              <a:xfrm>
                <a:off x="757731" y="879895"/>
                <a:ext cx="10585080" cy="5834880"/>
              </a:xfrm>
              <a:prstGeom prst="rect">
                <a:avLst/>
              </a:prstGeom>
            </p:spPr>
          </p:pic>
        </mc:Fallback>
      </mc:AlternateContent>
    </p:spTree>
    <p:extLst>
      <p:ext uri="{BB962C8B-B14F-4D97-AF65-F5344CB8AC3E}">
        <p14:creationId xmlns:p14="http://schemas.microsoft.com/office/powerpoint/2010/main" val="1214031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2" name="Ink 151">
                <a:extLst>
                  <a:ext uri="{FF2B5EF4-FFF2-40B4-BE49-F238E27FC236}">
                    <a16:creationId xmlns:a16="http://schemas.microsoft.com/office/drawing/2014/main" id="{F6E6F195-FE53-4EF7-8862-76C00E4EB414}"/>
                  </a:ext>
                </a:extLst>
              </p14:cNvPr>
              <p14:cNvContentPartPr/>
              <p14:nvPr/>
            </p14:nvContentPartPr>
            <p14:xfrm>
              <a:off x="1060491" y="4572055"/>
              <a:ext cx="1036440" cy="951480"/>
            </p14:xfrm>
          </p:contentPart>
        </mc:Choice>
        <mc:Fallback xmlns="">
          <p:pic>
            <p:nvPicPr>
              <p:cNvPr id="152" name="Ink 151">
                <a:extLst>
                  <a:ext uri="{FF2B5EF4-FFF2-40B4-BE49-F238E27FC236}">
                    <a16:creationId xmlns:a16="http://schemas.microsoft.com/office/drawing/2014/main" id="{F6E6F195-FE53-4EF7-8862-76C00E4EB414}"/>
                  </a:ext>
                </a:extLst>
              </p:cNvPr>
              <p:cNvPicPr/>
              <p:nvPr/>
            </p:nvPicPr>
            <p:blipFill>
              <a:blip r:embed="rId3"/>
              <a:stretch>
                <a:fillRect/>
              </a:stretch>
            </p:blipFill>
            <p:spPr>
              <a:xfrm>
                <a:off x="1051491" y="4563055"/>
                <a:ext cx="105408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5" name="Ink 154">
                <a:extLst>
                  <a:ext uri="{FF2B5EF4-FFF2-40B4-BE49-F238E27FC236}">
                    <a16:creationId xmlns:a16="http://schemas.microsoft.com/office/drawing/2014/main" id="{C34B73BB-B272-41F0-B589-C155CD73EAC6}"/>
                  </a:ext>
                </a:extLst>
              </p14:cNvPr>
              <p14:cNvContentPartPr/>
              <p14:nvPr/>
            </p14:nvContentPartPr>
            <p14:xfrm>
              <a:off x="812811" y="898255"/>
              <a:ext cx="8888400" cy="3538800"/>
            </p14:xfrm>
          </p:contentPart>
        </mc:Choice>
        <mc:Fallback xmlns="">
          <p:pic>
            <p:nvPicPr>
              <p:cNvPr id="155" name="Ink 154">
                <a:extLst>
                  <a:ext uri="{FF2B5EF4-FFF2-40B4-BE49-F238E27FC236}">
                    <a16:creationId xmlns:a16="http://schemas.microsoft.com/office/drawing/2014/main" id="{C34B73BB-B272-41F0-B589-C155CD73EAC6}"/>
                  </a:ext>
                </a:extLst>
              </p:cNvPr>
              <p:cNvPicPr/>
              <p:nvPr/>
            </p:nvPicPr>
            <p:blipFill>
              <a:blip r:embed="rId5"/>
              <a:stretch>
                <a:fillRect/>
              </a:stretch>
            </p:blipFill>
            <p:spPr>
              <a:xfrm>
                <a:off x="803811" y="889255"/>
                <a:ext cx="8906040" cy="3556440"/>
              </a:xfrm>
              <a:prstGeom prst="rect">
                <a:avLst/>
              </a:prstGeom>
            </p:spPr>
          </p:pic>
        </mc:Fallback>
      </mc:AlternateContent>
    </p:spTree>
    <p:extLst>
      <p:ext uri="{BB962C8B-B14F-4D97-AF65-F5344CB8AC3E}">
        <p14:creationId xmlns:p14="http://schemas.microsoft.com/office/powerpoint/2010/main" val="312332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Deploying Sample Application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07062" cy="5909310"/>
          </a:xfrm>
          <a:prstGeom prst="rect">
            <a:avLst/>
          </a:prstGeom>
          <a:noFill/>
        </p:spPr>
        <p:txBody>
          <a:bodyPr wrap="square" rtlCol="0">
            <a:spAutoFit/>
          </a:bodyPr>
          <a:lstStyle/>
          <a:p>
            <a:pPr algn="just"/>
            <a:r>
              <a:rPr lang="en-US" dirty="0"/>
              <a:t>We will deploy a sample application based on the Go Programming Language.</a:t>
            </a:r>
          </a:p>
          <a:p>
            <a:pPr algn="just"/>
            <a:r>
              <a:rPr lang="en-US" dirty="0"/>
              <a:t>For now we are just using a basic application. It contains only three files:</a:t>
            </a:r>
          </a:p>
          <a:p>
            <a:pPr marL="285750" indent="-285750" algn="just">
              <a:buFontTx/>
              <a:buChar char="-"/>
            </a:pPr>
            <a:r>
              <a:rPr lang="en-US" dirty="0"/>
              <a:t>go.mod</a:t>
            </a:r>
          </a:p>
          <a:p>
            <a:pPr marL="285750" indent="-285750" algn="just">
              <a:buFontTx/>
              <a:buChar char="-"/>
            </a:pPr>
            <a:r>
              <a:rPr lang="en-US" dirty="0"/>
              <a:t>main.go</a:t>
            </a:r>
          </a:p>
          <a:p>
            <a:pPr marL="285750" indent="-285750" algn="just">
              <a:buFontTx/>
              <a:buChar char="-"/>
            </a:pPr>
            <a:r>
              <a:rPr lang="en-US" dirty="0"/>
              <a:t>manifest.yml</a:t>
            </a:r>
          </a:p>
          <a:p>
            <a:pPr algn="just"/>
            <a:endParaRPr lang="en-US" dirty="0"/>
          </a:p>
          <a:p>
            <a:pPr algn="just"/>
            <a:r>
              <a:rPr lang="en-US" dirty="0"/>
              <a:t>The first two files are some program file, for now we are not focusing on what is written it those file.</a:t>
            </a:r>
          </a:p>
          <a:p>
            <a:pPr algn="just"/>
            <a:r>
              <a:rPr lang="en-US" dirty="0"/>
              <a:t>The third file is manifest.yml is the most important file in the Cloud Foundry application. It contains the information about application instance, the build pack of the app, route name, memory size required etc.</a:t>
            </a:r>
          </a:p>
          <a:p>
            <a:pPr algn="just"/>
            <a:endParaRPr lang="en-US" dirty="0"/>
          </a:p>
          <a:p>
            <a:pPr algn="just"/>
            <a:r>
              <a:rPr lang="en-US" dirty="0"/>
              <a:t>Steps to deploy the app:</a:t>
            </a:r>
          </a:p>
          <a:p>
            <a:pPr marL="342900" indent="-342900" algn="just">
              <a:buAutoNum type="arabicPeriod"/>
            </a:pPr>
            <a:r>
              <a:rPr lang="en-US" dirty="0"/>
              <a:t>Navigate to the app folder in terminal.</a:t>
            </a:r>
          </a:p>
          <a:p>
            <a:pPr marL="342900" indent="-342900" algn="just">
              <a:buAutoNum type="arabicPeriod"/>
            </a:pPr>
            <a:r>
              <a:rPr lang="en-US" dirty="0"/>
              <a:t>Enter Command </a:t>
            </a:r>
            <a:r>
              <a:rPr lang="en-US" b="1" i="1" dirty="0"/>
              <a:t>‘cf login’</a:t>
            </a:r>
            <a:r>
              <a:rPr lang="en-US" dirty="0"/>
              <a:t> to login to Cloud foundry.</a:t>
            </a:r>
          </a:p>
          <a:p>
            <a:pPr marL="342900" indent="-342900" algn="just">
              <a:buAutoNum type="arabicPeriod"/>
            </a:pPr>
            <a:r>
              <a:rPr lang="en-US" dirty="0"/>
              <a:t>Enter your login detail</a:t>
            </a:r>
          </a:p>
          <a:p>
            <a:pPr marL="342900" indent="-342900" algn="just">
              <a:buAutoNum type="arabicPeriod"/>
            </a:pPr>
            <a:r>
              <a:rPr lang="en-US" dirty="0"/>
              <a:t>Select the dev space on which you will deploy the app.</a:t>
            </a:r>
          </a:p>
          <a:p>
            <a:pPr marL="342900" indent="-342900" algn="just">
              <a:buAutoNum type="arabicPeriod"/>
            </a:pPr>
            <a:r>
              <a:rPr lang="en-US" dirty="0"/>
              <a:t>Enter command </a:t>
            </a:r>
            <a:r>
              <a:rPr lang="en-US" b="1" i="1" dirty="0"/>
              <a:t>‘cf push’ </a:t>
            </a:r>
            <a:r>
              <a:rPr lang="en-US" dirty="0"/>
              <a:t>to deploy the app to Cloud Foundry.</a:t>
            </a:r>
          </a:p>
          <a:p>
            <a:pPr marL="342900" indent="-342900" algn="just">
              <a:buAutoNum type="arabicPeriod"/>
            </a:pPr>
            <a:endParaRPr lang="en-US" dirty="0"/>
          </a:p>
          <a:p>
            <a:pPr algn="just"/>
            <a:r>
              <a:rPr lang="en-US" dirty="0"/>
              <a:t>Once the deployment is successful you can check the application in the BTP’s Application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AE46E1-D289-4DC9-9237-3355251E8CAA}"/>
              </a:ext>
            </a:extLst>
          </p:cNvPr>
          <p:cNvPicPr>
            <a:picLocks noChangeAspect="1"/>
          </p:cNvPicPr>
          <p:nvPr/>
        </p:nvPicPr>
        <p:blipFill>
          <a:blip r:embed="rId3"/>
          <a:stretch>
            <a:fillRect/>
          </a:stretch>
        </p:blipFill>
        <p:spPr>
          <a:xfrm>
            <a:off x="8823959" y="896528"/>
            <a:ext cx="2862837" cy="138569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48253243-6914-4855-BB87-219C40DA81A4}"/>
              </a:ext>
            </a:extLst>
          </p:cNvPr>
          <p:cNvPicPr>
            <a:picLocks noChangeAspect="1"/>
          </p:cNvPicPr>
          <p:nvPr/>
        </p:nvPicPr>
        <p:blipFill>
          <a:blip r:embed="rId4"/>
          <a:stretch>
            <a:fillRect/>
          </a:stretch>
        </p:blipFill>
        <p:spPr>
          <a:xfrm>
            <a:off x="8823959" y="2488727"/>
            <a:ext cx="2194607" cy="124501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83D9183-8AE9-4CE3-9918-004C8C57122B}"/>
              </a:ext>
            </a:extLst>
          </p:cNvPr>
          <p:cNvPicPr>
            <a:picLocks noChangeAspect="1"/>
          </p:cNvPicPr>
          <p:nvPr/>
        </p:nvPicPr>
        <p:blipFill>
          <a:blip r:embed="rId5"/>
          <a:stretch>
            <a:fillRect/>
          </a:stretch>
        </p:blipFill>
        <p:spPr>
          <a:xfrm>
            <a:off x="6489775" y="3826923"/>
            <a:ext cx="5514422" cy="20413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72771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 of Sample App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deploy a GO application on the cloud foundry platform.</a:t>
            </a:r>
          </a:p>
          <a:p>
            <a:endParaRPr lang="en-US" dirty="0"/>
          </a:p>
          <a:p>
            <a:r>
              <a:rPr lang="en-US" dirty="0"/>
              <a:t>Exercise code/resource:</a:t>
            </a:r>
          </a:p>
          <a:p>
            <a:pPr marL="285750" indent="-285750">
              <a:buFontTx/>
              <a:buChar char="-"/>
            </a:pPr>
            <a:r>
              <a:rPr lang="en-US" dirty="0">
                <a:hlinkClick r:id="rId3"/>
              </a:rPr>
              <a:t>GoApp</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6A1551-7374-485F-B62E-DECADB67CDAC}"/>
              </a:ext>
            </a:extLst>
          </p:cNvPr>
          <p:cNvPicPr>
            <a:picLocks noChangeAspect="1"/>
          </p:cNvPicPr>
          <p:nvPr/>
        </p:nvPicPr>
        <p:blipFill>
          <a:blip r:embed="rId5"/>
          <a:stretch>
            <a:fillRect/>
          </a:stretch>
        </p:blipFill>
        <p:spPr>
          <a:xfrm>
            <a:off x="517755" y="3168976"/>
            <a:ext cx="4140545" cy="234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98780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71" name="Ink 370">
                <a:extLst>
                  <a:ext uri="{FF2B5EF4-FFF2-40B4-BE49-F238E27FC236}">
                    <a16:creationId xmlns:a16="http://schemas.microsoft.com/office/drawing/2014/main" id="{FADFA449-9AF6-405D-AEEE-D7E024DF8EC9}"/>
                  </a:ext>
                </a:extLst>
              </p14:cNvPr>
              <p14:cNvContentPartPr/>
              <p14:nvPr/>
            </p14:nvContentPartPr>
            <p14:xfrm>
              <a:off x="460371" y="221095"/>
              <a:ext cx="11585880" cy="6383160"/>
            </p14:xfrm>
          </p:contentPart>
        </mc:Choice>
        <mc:Fallback xmlns="">
          <p:pic>
            <p:nvPicPr>
              <p:cNvPr id="371" name="Ink 370">
                <a:extLst>
                  <a:ext uri="{FF2B5EF4-FFF2-40B4-BE49-F238E27FC236}">
                    <a16:creationId xmlns:a16="http://schemas.microsoft.com/office/drawing/2014/main" id="{FADFA449-9AF6-405D-AEEE-D7E024DF8EC9}"/>
                  </a:ext>
                </a:extLst>
              </p:cNvPr>
              <p:cNvPicPr/>
              <p:nvPr/>
            </p:nvPicPr>
            <p:blipFill>
              <a:blip r:embed="rId3"/>
              <a:stretch>
                <a:fillRect/>
              </a:stretch>
            </p:blipFill>
            <p:spPr>
              <a:xfrm>
                <a:off x="451371" y="212095"/>
                <a:ext cx="11603520" cy="6400800"/>
              </a:xfrm>
              <a:prstGeom prst="rect">
                <a:avLst/>
              </a:prstGeom>
            </p:spPr>
          </p:pic>
        </mc:Fallback>
      </mc:AlternateContent>
    </p:spTree>
    <p:extLst>
      <p:ext uri="{BB962C8B-B14F-4D97-AF65-F5344CB8AC3E}">
        <p14:creationId xmlns:p14="http://schemas.microsoft.com/office/powerpoint/2010/main" val="408757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445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7" name="Picture 2">
            <a:extLst>
              <a:ext uri="{FF2B5EF4-FFF2-40B4-BE49-F238E27FC236}">
                <a16:creationId xmlns:a16="http://schemas.microsoft.com/office/drawing/2014/main" id="{433234EA-A446-4EA5-ACD6-E9862B7151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550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61642" cy="486210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buFontTx/>
              <a:buChar char="-"/>
            </a:pP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 array is a collection of values, each value is an item of an array. The index of first item always starts with zero (0)</a:t>
            </a:r>
          </a:p>
          <a:p>
            <a:pPr lvl="1"/>
            <a:r>
              <a:rPr lang="en-US" dirty="0"/>
              <a:t>Syntax for Array</a:t>
            </a:r>
          </a:p>
          <a:p>
            <a:r>
              <a:rPr lang="en-US" dirty="0"/>
              <a:t>	var aItems = [item0, item1,….]</a:t>
            </a:r>
          </a:p>
          <a:p>
            <a:pPr lvl="1"/>
            <a:r>
              <a:rPr lang="en-US" dirty="0"/>
              <a:t>Ex:</a:t>
            </a: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indent="-285750">
              <a:buFontTx/>
              <a:buChar char="-"/>
            </a:pPr>
            <a:r>
              <a:rPr lang="en-US" dirty="0">
                <a:solidFill>
                  <a:prstClr val="black"/>
                </a:solidFill>
                <a:latin typeface="Calibri"/>
                <a:sym typeface="Wingdings" panose="05000000000000000000" pitchFamily="2" charset="2"/>
              </a:rPr>
              <a:t>Objects are like structures to contain multiple fields of different kinds.</a:t>
            </a:r>
          </a:p>
          <a:p>
            <a:pPr lvl="1"/>
            <a:r>
              <a:rPr lang="en-US" dirty="0"/>
              <a:t>Syntax for object</a:t>
            </a:r>
          </a:p>
          <a:p>
            <a:r>
              <a:rPr lang="en-US" dirty="0"/>
              <a:t>	var oObjName = { “prop”: value, </a:t>
            </a:r>
          </a:p>
          <a:p>
            <a:pPr lvl="2"/>
            <a:r>
              <a:rPr lang="en-US" dirty="0"/>
              <a:t>	               “prop”: value,</a:t>
            </a:r>
          </a:p>
          <a:p>
            <a:pPr lvl="2"/>
            <a:r>
              <a:rPr lang="en-US" dirty="0"/>
              <a:t>	               “prop”: value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table">
            <a:extLst>
              <a:ext uri="{FF2B5EF4-FFF2-40B4-BE49-F238E27FC236}">
                <a16:creationId xmlns:a16="http://schemas.microsoft.com/office/drawing/2014/main" id="{A1C244C1-257B-485C-B999-F82941EAF6AF}"/>
              </a:ext>
            </a:extLst>
          </p:cNvPr>
          <p:cNvPicPr>
            <a:picLocks noChangeAspect="1"/>
          </p:cNvPicPr>
          <p:nvPr/>
        </p:nvPicPr>
        <p:blipFill>
          <a:blip r:embed="rId3"/>
          <a:stretch>
            <a:fillRect/>
          </a:stretch>
        </p:blipFill>
        <p:spPr>
          <a:xfrm>
            <a:off x="4991100" y="2777866"/>
            <a:ext cx="1104900" cy="1463040"/>
          </a:xfrm>
          <a:prstGeom prst="rect">
            <a:avLst/>
          </a:prstGeom>
        </p:spPr>
      </p:pic>
      <p:sp>
        <p:nvSpPr>
          <p:cNvPr id="7" name="TextBox 6">
            <a:extLst>
              <a:ext uri="{FF2B5EF4-FFF2-40B4-BE49-F238E27FC236}">
                <a16:creationId xmlns:a16="http://schemas.microsoft.com/office/drawing/2014/main" id="{CD47017B-3999-413F-8EAC-877E6B6E7633}"/>
              </a:ext>
            </a:extLst>
          </p:cNvPr>
          <p:cNvSpPr txBox="1"/>
          <p:nvPr/>
        </p:nvSpPr>
        <p:spPr>
          <a:xfrm>
            <a:off x="7589708" y="3516196"/>
            <a:ext cx="4149319"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Example of an Object</a:t>
            </a:r>
          </a:p>
          <a:p>
            <a:r>
              <a:rPr lang="en-US" dirty="0"/>
              <a:t>{</a:t>
            </a:r>
          </a:p>
          <a:p>
            <a:r>
              <a:rPr lang="en-US" dirty="0"/>
              <a:t>     "empStructure": {</a:t>
            </a:r>
          </a:p>
          <a:p>
            <a:r>
              <a:rPr lang="en-US" dirty="0"/>
              <a:t>	"empNo": 100001,</a:t>
            </a:r>
          </a:p>
          <a:p>
            <a:r>
              <a:rPr lang="en-US" dirty="0"/>
              <a:t>	"empName": “Anubhav",</a:t>
            </a:r>
          </a:p>
          <a:p>
            <a:r>
              <a:rPr lang="en-US" dirty="0"/>
              <a:t>	"salary": 5000,</a:t>
            </a:r>
          </a:p>
          <a:p>
            <a:r>
              <a:rPr lang="en-US" dirty="0"/>
              <a:t>	"currency": “USD"</a:t>
            </a:r>
          </a:p>
          <a:p>
            <a:r>
              <a:rPr lang="en-US" dirty="0"/>
              <a:t>    }</a:t>
            </a:r>
          </a:p>
          <a:p>
            <a:r>
              <a:rPr lang="en-US" dirty="0"/>
              <a:t>}</a:t>
            </a:r>
          </a:p>
        </p:txBody>
      </p:sp>
      <p:pic>
        <p:nvPicPr>
          <p:cNvPr id="9" name="table">
            <a:extLst>
              <a:ext uri="{FF2B5EF4-FFF2-40B4-BE49-F238E27FC236}">
                <a16:creationId xmlns:a16="http://schemas.microsoft.com/office/drawing/2014/main" id="{9B42BE4D-E7C9-458D-8C68-A23DEA3F5E63}"/>
              </a:ext>
            </a:extLst>
          </p:cNvPr>
          <p:cNvPicPr>
            <a:picLocks noChangeAspect="1"/>
          </p:cNvPicPr>
          <p:nvPr/>
        </p:nvPicPr>
        <p:blipFill>
          <a:blip r:embed="rId4"/>
          <a:stretch>
            <a:fillRect/>
          </a:stretch>
        </p:blipFill>
        <p:spPr>
          <a:xfrm>
            <a:off x="452973" y="5817598"/>
            <a:ext cx="6626182" cy="522624"/>
          </a:xfrm>
          <a:prstGeom prst="rect">
            <a:avLst/>
          </a:prstGeom>
        </p:spPr>
      </p:pic>
      <p:sp>
        <p:nvSpPr>
          <p:cNvPr id="3" name="TextBox 2">
            <a:extLst>
              <a:ext uri="{FF2B5EF4-FFF2-40B4-BE49-F238E27FC236}">
                <a16:creationId xmlns:a16="http://schemas.microsoft.com/office/drawing/2014/main" id="{367FBF68-D59B-484B-B5CD-7DDB4E847E8C}"/>
              </a:ext>
            </a:extLst>
          </p:cNvPr>
          <p:cNvSpPr txBox="1"/>
          <p:nvPr/>
        </p:nvSpPr>
        <p:spPr>
          <a:xfrm>
            <a:off x="261764" y="6340222"/>
            <a:ext cx="6963001" cy="369332"/>
          </a:xfrm>
          <a:prstGeom prst="rect">
            <a:avLst/>
          </a:prstGeom>
          <a:noFill/>
        </p:spPr>
        <p:txBody>
          <a:bodyPr wrap="square" rtlCol="0">
            <a:spAutoFit/>
          </a:bodyPr>
          <a:lstStyle/>
          <a:p>
            <a:r>
              <a:rPr lang="en-US" dirty="0"/>
              <a:t>We can verify the structure of our JSON on : </a:t>
            </a:r>
            <a:r>
              <a:rPr lang="en-US" dirty="0">
                <a:hlinkClick r:id="rId5"/>
              </a:rPr>
              <a:t>https://jsonlint.com/</a:t>
            </a:r>
            <a:endParaRPr lang="en-US" dirty="0"/>
          </a:p>
        </p:txBody>
      </p:sp>
    </p:spTree>
    <p:extLst>
      <p:ext uri="{BB962C8B-B14F-4D97-AF65-F5344CB8AC3E}">
        <p14:creationId xmlns:p14="http://schemas.microsoft.com/office/powerpoint/2010/main" val="4154277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at home isometric composition with male character sitting at table programming on computer illustration Free Vector">
            <a:extLst>
              <a:ext uri="{FF2B5EF4-FFF2-40B4-BE49-F238E27FC236}">
                <a16:creationId xmlns:a16="http://schemas.microsoft.com/office/drawing/2014/main" id="{363C3753-525A-4C56-B227-1FA8D00B5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202" y="1979706"/>
            <a:ext cx="4099204" cy="409920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create a new JavaScript and we will see some basic concepts of java script related to variables in JS and along with that will see how to work with </a:t>
            </a:r>
            <a:r>
              <a:rPr lang="en-US" b="1" dirty="0"/>
              <a:t>Arrays</a:t>
            </a:r>
            <a:r>
              <a:rPr lang="en-US" dirty="0"/>
              <a:t> and </a:t>
            </a:r>
            <a:r>
              <a:rPr lang="en-US" b="1" dirty="0"/>
              <a:t>Objects</a:t>
            </a:r>
            <a:r>
              <a:rPr lang="en-US" dirty="0"/>
              <a:t> in JavaScript.</a:t>
            </a:r>
          </a:p>
          <a:p>
            <a:endParaRPr lang="en-US" dirty="0"/>
          </a:p>
          <a:p>
            <a:endParaRPr lang="en-US" dirty="0"/>
          </a:p>
          <a:p>
            <a:r>
              <a:rPr lang="en-US" dirty="0"/>
              <a:t>Part 1: Basics of JavaScript</a:t>
            </a:r>
          </a:p>
          <a:p>
            <a:pPr marL="285750" indent="-285750">
              <a:buFontTx/>
              <a:buChar char="-"/>
            </a:pPr>
            <a:r>
              <a:rPr lang="en-US" dirty="0">
                <a:hlinkClick r:id="rId4"/>
              </a:rPr>
              <a:t>sample.js</a:t>
            </a:r>
            <a:endParaRPr lang="en-US" dirty="0"/>
          </a:p>
          <a:p>
            <a:pPr marL="285750" indent="-285750">
              <a:buFontTx/>
              <a:buChar char="-"/>
            </a:pPr>
            <a:endParaRPr lang="en-US" dirty="0"/>
          </a:p>
          <a:p>
            <a:pPr marL="285750" indent="-285750">
              <a:buFontTx/>
              <a:buChar char="-"/>
            </a:pPr>
            <a:endParaRPr lang="en-US" dirty="0"/>
          </a:p>
          <a:p>
            <a:r>
              <a:rPr lang="en-US" dirty="0"/>
              <a:t>Part 2: Working with Arrays in JS</a:t>
            </a:r>
          </a:p>
          <a:p>
            <a:pPr marL="285750" indent="-285750">
              <a:buFontTx/>
              <a:buChar char="-"/>
            </a:pPr>
            <a:r>
              <a:rPr lang="en-US" dirty="0">
                <a:hlinkClick r:id="rId5"/>
              </a:rPr>
              <a:t>sample.js</a:t>
            </a:r>
            <a:endParaRPr lang="en-US" dirty="0"/>
          </a:p>
          <a:p>
            <a:pPr marL="285750" indent="-285750">
              <a:buFontTx/>
              <a:buChar char="-"/>
            </a:pPr>
            <a:endParaRPr lang="en-US" dirty="0"/>
          </a:p>
          <a:p>
            <a:endParaRPr lang="en-US" dirty="0"/>
          </a:p>
          <a:p>
            <a:r>
              <a:rPr lang="en-US" dirty="0"/>
              <a:t>Part 3: Working with Objects and Array of Objects in JS</a:t>
            </a:r>
          </a:p>
          <a:p>
            <a:pPr marL="285750" indent="-285750">
              <a:buFontTx/>
              <a:buChar char="-"/>
            </a:pPr>
            <a:r>
              <a:rPr lang="en-US" dirty="0">
                <a:hlinkClick r:id="rId6"/>
              </a:rPr>
              <a:t>sample.js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70081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Functions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055"/>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a:t>
            </a:r>
          </a:p>
          <a:p>
            <a:pPr algn="just"/>
            <a:r>
              <a:rPr lang="en-US" dirty="0">
                <a:solidFill>
                  <a:srgbClr val="000000"/>
                </a:solidFill>
              </a:rPr>
              <a:t>	</a:t>
            </a:r>
            <a:r>
              <a:rPr lang="en-US" b="0" i="0" dirty="0">
                <a:solidFill>
                  <a:srgbClr val="000000"/>
                </a:solidFill>
                <a:effectLst/>
              </a:rPr>
              <a:t> function(params) {</a:t>
            </a:r>
          </a:p>
          <a:p>
            <a:pPr algn="just"/>
            <a:r>
              <a:rPr lang="en-US" dirty="0">
                <a:solidFill>
                  <a:srgbClr val="000000"/>
                </a:solidFill>
              </a:rPr>
              <a:t>		//code</a:t>
            </a:r>
          </a:p>
          <a:p>
            <a:pPr algn="just"/>
            <a:r>
              <a:rPr lang="en-US" dirty="0">
                <a:solidFill>
                  <a:srgbClr val="000000"/>
                </a:solidFill>
              </a:rPr>
              <a:t>	} 			</a:t>
            </a:r>
          </a:p>
          <a:p>
            <a:pPr algn="just"/>
            <a:r>
              <a:rPr lang="en-US" dirty="0">
                <a:solidFill>
                  <a:srgbClr val="000000"/>
                </a:solidFill>
              </a:rPr>
              <a:t>	</a:t>
            </a:r>
          </a:p>
          <a:p>
            <a:pPr algn="just"/>
            <a:r>
              <a:rPr lang="en-US" dirty="0">
                <a:solidFill>
                  <a:srgbClr val="000000"/>
                </a:solidFill>
              </a:rPr>
              <a:t>	2. Named Function</a:t>
            </a:r>
          </a:p>
          <a:p>
            <a:pPr algn="just"/>
            <a:r>
              <a:rPr lang="en-US" dirty="0">
                <a:solidFill>
                  <a:srgbClr val="000000"/>
                </a:solidFill>
              </a:rPr>
              <a:t>	</a:t>
            </a:r>
            <a:r>
              <a:rPr lang="en-US" b="0" i="0" dirty="0">
                <a:solidFill>
                  <a:srgbClr val="000000"/>
                </a:solidFill>
                <a:effectLst/>
              </a:rPr>
              <a:t> function functionName(params) {</a:t>
            </a:r>
          </a:p>
          <a:p>
            <a:pPr algn="just"/>
            <a:r>
              <a:rPr lang="en-US" dirty="0">
                <a:solidFill>
                  <a:srgbClr val="000000"/>
                </a:solidFill>
              </a:rPr>
              <a:t>		//code</a:t>
            </a:r>
          </a:p>
          <a:p>
            <a:pPr algn="just"/>
            <a:r>
              <a:rPr lang="en-US" dirty="0">
                <a:solidFill>
                  <a:srgbClr val="000000"/>
                </a:solidFill>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9260B9B3-F018-49BF-942E-6F94BCFF0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85" y="3429000"/>
            <a:ext cx="3679696" cy="15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3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F773F4E-814C-42DE-B15A-EA015BE55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650" y="1578772"/>
            <a:ext cx="3600519" cy="360051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In this exercise we will see how we create functions in JavaScript and what are the different syntaxes of defining the functions. Along with that we will see the concept of </a:t>
            </a:r>
            <a:r>
              <a:rPr lang="en-US" b="1" dirty="0"/>
              <a:t>reusable modules </a:t>
            </a:r>
            <a:r>
              <a:rPr lang="en-US" dirty="0"/>
              <a:t>in NodeJS and with that we will see the use of </a:t>
            </a:r>
            <a:r>
              <a:rPr lang="en-US" b="1" dirty="0"/>
              <a:t>Global Variables</a:t>
            </a:r>
            <a:r>
              <a:rPr lang="en-US" dirty="0"/>
              <a:t>.</a:t>
            </a:r>
          </a:p>
          <a:p>
            <a:pPr algn="just"/>
            <a:endParaRPr lang="en-US" dirty="0"/>
          </a:p>
          <a:p>
            <a:pPr algn="just"/>
            <a:r>
              <a:rPr lang="en-US" b="1" dirty="0"/>
              <a:t>Part 1</a:t>
            </a:r>
            <a:r>
              <a:rPr lang="en-US" dirty="0"/>
              <a:t>: Named Function Basics</a:t>
            </a:r>
          </a:p>
          <a:p>
            <a:pPr marL="285750" indent="-285750" algn="just">
              <a:buFontTx/>
              <a:buChar char="-"/>
            </a:pPr>
            <a:r>
              <a:rPr lang="en-US" dirty="0">
                <a:hlinkClick r:id="rId4"/>
              </a:rPr>
              <a:t>FunctionBasic.js</a:t>
            </a:r>
            <a:endParaRPr lang="en-US" dirty="0"/>
          </a:p>
          <a:p>
            <a:pPr algn="just"/>
            <a:endParaRPr lang="en-US" dirty="0"/>
          </a:p>
          <a:p>
            <a:pPr algn="just"/>
            <a:r>
              <a:rPr lang="en-US" b="1" dirty="0"/>
              <a:t>Part 2</a:t>
            </a:r>
            <a:r>
              <a:rPr lang="en-US" dirty="0"/>
              <a:t>: Concept of Reusable module in NodeJS</a:t>
            </a:r>
          </a:p>
          <a:p>
            <a:pPr marL="285750" indent="-285750" algn="just">
              <a:buFontTx/>
              <a:buChar char="-"/>
            </a:pPr>
            <a:r>
              <a:rPr lang="en-US" dirty="0">
                <a:hlinkClick r:id="rId5"/>
              </a:rPr>
              <a:t>FunctionBaisc.js</a:t>
            </a:r>
            <a:endParaRPr lang="en-US" dirty="0"/>
          </a:p>
          <a:p>
            <a:pPr marL="285750" indent="-285750" algn="just">
              <a:buFontTx/>
              <a:buChar char="-"/>
            </a:pPr>
            <a:r>
              <a:rPr lang="en-US" dirty="0">
                <a:hlinkClick r:id="rId6"/>
              </a:rPr>
              <a:t>reuse.js</a:t>
            </a:r>
            <a:endParaRPr lang="en-US" dirty="0"/>
          </a:p>
          <a:p>
            <a:pPr marL="285750" indent="-285750" algn="just">
              <a:buFontTx/>
              <a:buChar char="-"/>
            </a:pPr>
            <a:endParaRPr lang="en-US" dirty="0"/>
          </a:p>
          <a:p>
            <a:pPr algn="just"/>
            <a:r>
              <a:rPr lang="en-US" b="1" dirty="0"/>
              <a:t>Part 3</a:t>
            </a:r>
            <a:r>
              <a:rPr lang="en-US" dirty="0"/>
              <a:t>: New Syntax of defining function and Global variable</a:t>
            </a:r>
          </a:p>
          <a:p>
            <a:pPr marL="285750" indent="-285750" algn="just">
              <a:buFontTx/>
              <a:buChar char="-"/>
            </a:pPr>
            <a:r>
              <a:rPr lang="en-US" dirty="0">
                <a:hlinkClick r:id="rId7"/>
              </a:rPr>
              <a:t>FunctionBasic.js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20BD2F36-100D-4167-82ED-5378587BE78C}"/>
              </a:ext>
            </a:extLst>
          </p:cNvPr>
          <p:cNvSpPr txBox="1"/>
          <p:nvPr/>
        </p:nvSpPr>
        <p:spPr>
          <a:xfrm>
            <a:off x="261764" y="4525469"/>
            <a:ext cx="10871810" cy="369332"/>
          </a:xfrm>
          <a:prstGeom prst="rect">
            <a:avLst/>
          </a:prstGeom>
          <a:noFill/>
        </p:spPr>
        <p:txBody>
          <a:bodyPr wrap="square">
            <a:spAutoFit/>
          </a:bodyPr>
          <a:lstStyle/>
          <a:p>
            <a:pPr algn="just"/>
            <a:r>
              <a:rPr kumimoji="0" lang="en-US" sz="1800" b="1" i="0" u="none" strike="noStrike" kern="1200" cap="none" spc="0" normalizeH="0" baseline="0" noProof="0" dirty="0">
                <a:ln>
                  <a:noFill/>
                </a:ln>
                <a:solidFill>
                  <a:prstClr val="black"/>
                </a:solidFill>
                <a:effectLst/>
                <a:uLnTx/>
                <a:uFillTx/>
                <a:latin typeface="Calibri"/>
                <a:ea typeface="+mn-ea"/>
                <a:cs typeface="+mn-cs"/>
              </a:rPr>
              <a:t>JS is asynchronous Non Blocking Programming language. Also is an event driven programming language.</a:t>
            </a:r>
          </a:p>
        </p:txBody>
      </p:sp>
      <p:grpSp>
        <p:nvGrpSpPr>
          <p:cNvPr id="10" name="Group 9">
            <a:extLst>
              <a:ext uri="{FF2B5EF4-FFF2-40B4-BE49-F238E27FC236}">
                <a16:creationId xmlns:a16="http://schemas.microsoft.com/office/drawing/2014/main" id="{D5CF9A93-9DE7-438F-AECB-45A400414BD2}"/>
              </a:ext>
            </a:extLst>
          </p:cNvPr>
          <p:cNvGrpSpPr/>
          <p:nvPr/>
        </p:nvGrpSpPr>
        <p:grpSpPr>
          <a:xfrm>
            <a:off x="1627831" y="4994031"/>
            <a:ext cx="8721971" cy="1651191"/>
            <a:chOff x="788124" y="4657194"/>
            <a:chExt cx="10243396" cy="1804125"/>
          </a:xfrm>
        </p:grpSpPr>
        <p:sp>
          <p:nvSpPr>
            <p:cNvPr id="11" name="Rectangle 10">
              <a:extLst>
                <a:ext uri="{FF2B5EF4-FFF2-40B4-BE49-F238E27FC236}">
                  <a16:creationId xmlns:a16="http://schemas.microsoft.com/office/drawing/2014/main" id="{A458C9C2-F345-4E1E-8A3F-53F002567F45}"/>
                </a:ext>
              </a:extLst>
            </p:cNvPr>
            <p:cNvSpPr/>
            <p:nvPr/>
          </p:nvSpPr>
          <p:spPr>
            <a:xfrm>
              <a:off x="788124" y="5044280"/>
              <a:ext cx="2063931" cy="844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Client</a:t>
              </a:r>
            </a:p>
          </p:txBody>
        </p:sp>
        <p:sp>
          <p:nvSpPr>
            <p:cNvPr id="12" name="Rectangle 11">
              <a:extLst>
                <a:ext uri="{FF2B5EF4-FFF2-40B4-BE49-F238E27FC236}">
                  <a16:creationId xmlns:a16="http://schemas.microsoft.com/office/drawing/2014/main" id="{70DD84BD-2BDF-425D-8D05-02F9D8EFD509}"/>
                </a:ext>
              </a:extLst>
            </p:cNvPr>
            <p:cNvSpPr/>
            <p:nvPr/>
          </p:nvSpPr>
          <p:spPr>
            <a:xfrm>
              <a:off x="7580810" y="4657194"/>
              <a:ext cx="1602377" cy="17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Server</a:t>
              </a:r>
            </a:p>
          </p:txBody>
        </p:sp>
        <p:sp>
          <p:nvSpPr>
            <p:cNvPr id="13" name="Arrow: Right 12">
              <a:extLst>
                <a:ext uri="{FF2B5EF4-FFF2-40B4-BE49-F238E27FC236}">
                  <a16:creationId xmlns:a16="http://schemas.microsoft.com/office/drawing/2014/main" id="{D9BCDF85-1BAF-48A8-BA4C-971FAD561FA0}"/>
                </a:ext>
              </a:extLst>
            </p:cNvPr>
            <p:cNvSpPr/>
            <p:nvPr/>
          </p:nvSpPr>
          <p:spPr>
            <a:xfrm>
              <a:off x="2852055" y="5044280"/>
              <a:ext cx="4728755" cy="494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lowchart: Direct Access Storage 13">
              <a:extLst>
                <a:ext uri="{FF2B5EF4-FFF2-40B4-BE49-F238E27FC236}">
                  <a16:creationId xmlns:a16="http://schemas.microsoft.com/office/drawing/2014/main" id="{DD75FE34-D4EE-4AFE-9FB5-EA48CCCB186E}"/>
                </a:ext>
              </a:extLst>
            </p:cNvPr>
            <p:cNvSpPr/>
            <p:nvPr/>
          </p:nvSpPr>
          <p:spPr>
            <a:xfrm rot="16200000">
              <a:off x="8642737" y="5922476"/>
              <a:ext cx="461554" cy="616131"/>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row: Left 14">
              <a:extLst>
                <a:ext uri="{FF2B5EF4-FFF2-40B4-BE49-F238E27FC236}">
                  <a16:creationId xmlns:a16="http://schemas.microsoft.com/office/drawing/2014/main" id="{D40CB356-04BC-4328-9AEE-E459C3CA811B}"/>
                </a:ext>
              </a:extLst>
            </p:cNvPr>
            <p:cNvSpPr/>
            <p:nvPr/>
          </p:nvSpPr>
          <p:spPr>
            <a:xfrm>
              <a:off x="2852055" y="5578072"/>
              <a:ext cx="4728755"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0">
              <a:extLst>
                <a:ext uri="{FF2B5EF4-FFF2-40B4-BE49-F238E27FC236}">
                  <a16:creationId xmlns:a16="http://schemas.microsoft.com/office/drawing/2014/main" id="{271CCA2A-4F31-4300-8962-D51070D5327C}"/>
                </a:ext>
              </a:extLst>
            </p:cNvPr>
            <p:cNvSpPr txBox="1"/>
            <p:nvPr/>
          </p:nvSpPr>
          <p:spPr>
            <a:xfrm>
              <a:off x="9392193" y="4657194"/>
              <a:ext cx="163932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a:t>
              </a:r>
            </a:p>
            <a:p>
              <a:r>
                <a:rPr lang="en-US" dirty="0"/>
                <a:t>ABAP</a:t>
              </a:r>
            </a:p>
            <a:p>
              <a:endParaRPr lang="en-US" dirty="0"/>
            </a:p>
          </p:txBody>
        </p:sp>
        <p:sp>
          <p:nvSpPr>
            <p:cNvPr id="17" name="TextBox 11">
              <a:extLst>
                <a:ext uri="{FF2B5EF4-FFF2-40B4-BE49-F238E27FC236}">
                  <a16:creationId xmlns:a16="http://schemas.microsoft.com/office/drawing/2014/main" id="{93E96663-A352-46B2-8016-0D71F9EA039C}"/>
                </a:ext>
              </a:extLst>
            </p:cNvPr>
            <p:cNvSpPr txBox="1"/>
            <p:nvPr/>
          </p:nvSpPr>
          <p:spPr>
            <a:xfrm>
              <a:off x="892627" y="5972940"/>
              <a:ext cx="19594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8" name="Rectangle 17">
              <a:extLst>
                <a:ext uri="{FF2B5EF4-FFF2-40B4-BE49-F238E27FC236}">
                  <a16:creationId xmlns:a16="http://schemas.microsoft.com/office/drawing/2014/main" id="{A50ED368-C719-44C6-8111-5D79176937AC}"/>
                </a:ext>
              </a:extLst>
            </p:cNvPr>
            <p:cNvSpPr/>
            <p:nvPr/>
          </p:nvSpPr>
          <p:spPr>
            <a:xfrm>
              <a:off x="9392193" y="5208349"/>
              <a:ext cx="116384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9" name="Rectangle: Rounded Corners 18">
              <a:extLst>
                <a:ext uri="{FF2B5EF4-FFF2-40B4-BE49-F238E27FC236}">
                  <a16:creationId xmlns:a16="http://schemas.microsoft.com/office/drawing/2014/main" id="{8BC37E78-A06B-4CAC-A02C-0ADBF459200F}"/>
                </a:ext>
              </a:extLst>
            </p:cNvPr>
            <p:cNvSpPr/>
            <p:nvPr/>
          </p:nvSpPr>
          <p:spPr>
            <a:xfrm>
              <a:off x="9487987" y="5577681"/>
              <a:ext cx="1402080" cy="395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Node JS</a:t>
              </a:r>
            </a:p>
          </p:txBody>
        </p:sp>
      </p:grpSp>
    </p:spTree>
    <p:extLst>
      <p:ext uri="{BB962C8B-B14F-4D97-AF65-F5344CB8AC3E}">
        <p14:creationId xmlns:p14="http://schemas.microsoft.com/office/powerpoint/2010/main" val="3036377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Asynchronous behavior of JavaScript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 name="Group 1">
            <a:extLst>
              <a:ext uri="{FF2B5EF4-FFF2-40B4-BE49-F238E27FC236}">
                <a16:creationId xmlns:a16="http://schemas.microsoft.com/office/drawing/2014/main" id="{D3F0B5A9-FD0E-4D97-9751-FA05124BA01C}"/>
              </a:ext>
            </a:extLst>
          </p:cNvPr>
          <p:cNvGrpSpPr/>
          <p:nvPr/>
        </p:nvGrpSpPr>
        <p:grpSpPr>
          <a:xfrm>
            <a:off x="679392" y="1214110"/>
            <a:ext cx="10833216" cy="4990208"/>
            <a:chOff x="1032794" y="792726"/>
            <a:chExt cx="10126412" cy="5682854"/>
          </a:xfrm>
        </p:grpSpPr>
        <p:cxnSp>
          <p:nvCxnSpPr>
            <p:cNvPr id="65" name="Straight Connector 64">
              <a:extLst>
                <a:ext uri="{FF2B5EF4-FFF2-40B4-BE49-F238E27FC236}">
                  <a16:creationId xmlns:a16="http://schemas.microsoft.com/office/drawing/2014/main" id="{7F6D3356-6FE9-47FE-9923-AC6DAF1C4D5D}"/>
                </a:ext>
              </a:extLst>
            </p:cNvPr>
            <p:cNvCxnSpPr>
              <a:cxnSpLocks/>
            </p:cNvCxnSpPr>
            <p:nvPr/>
          </p:nvCxnSpPr>
          <p:spPr>
            <a:xfrm>
              <a:off x="8125359" y="1291079"/>
              <a:ext cx="0" cy="5184500"/>
            </a:xfrm>
            <a:prstGeom prst="line">
              <a:avLst/>
            </a:prstGeom>
            <a:noFill/>
            <a:ln w="19050" cap="flat" cmpd="sng" algn="ctr">
              <a:solidFill>
                <a:srgbClr val="FFC000"/>
              </a:solidFill>
              <a:prstDash val="dash"/>
            </a:ln>
            <a:effectLst/>
          </p:spPr>
        </p:cxnSp>
        <p:sp>
          <p:nvSpPr>
            <p:cNvPr id="33" name="Rectangle 32">
              <a:extLst>
                <a:ext uri="{FF2B5EF4-FFF2-40B4-BE49-F238E27FC236}">
                  <a16:creationId xmlns:a16="http://schemas.microsoft.com/office/drawing/2014/main" id="{5A7792E4-70BC-446B-A3A5-227E00EEB05B}"/>
                </a:ext>
              </a:extLst>
            </p:cNvPr>
            <p:cNvSpPr/>
            <p:nvPr/>
          </p:nvSpPr>
          <p:spPr>
            <a:xfrm>
              <a:off x="4488443" y="888521"/>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UI</a:t>
              </a:r>
            </a:p>
          </p:txBody>
        </p:sp>
        <p:sp>
          <p:nvSpPr>
            <p:cNvPr id="34" name="Smiley Face 33">
              <a:extLst>
                <a:ext uri="{FF2B5EF4-FFF2-40B4-BE49-F238E27FC236}">
                  <a16:creationId xmlns:a16="http://schemas.microsoft.com/office/drawing/2014/main" id="{B275AACD-6667-4722-8A9F-127C785D3E4D}"/>
                </a:ext>
              </a:extLst>
            </p:cNvPr>
            <p:cNvSpPr/>
            <p:nvPr/>
          </p:nvSpPr>
          <p:spPr>
            <a:xfrm>
              <a:off x="1501402" y="792726"/>
              <a:ext cx="600892" cy="498354"/>
            </a:xfrm>
            <a:prstGeom prst="smileyFac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393C12F0-4A30-4B34-B0D7-EC46F33B51E2}"/>
                </a:ext>
              </a:extLst>
            </p:cNvPr>
            <p:cNvSpPr/>
            <p:nvPr/>
          </p:nvSpPr>
          <p:spPr>
            <a:xfrm>
              <a:off x="7366625" y="888520"/>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Module</a:t>
              </a:r>
            </a:p>
          </p:txBody>
        </p:sp>
        <p:cxnSp>
          <p:nvCxnSpPr>
            <p:cNvPr id="36" name="Straight Connector 35">
              <a:extLst>
                <a:ext uri="{FF2B5EF4-FFF2-40B4-BE49-F238E27FC236}">
                  <a16:creationId xmlns:a16="http://schemas.microsoft.com/office/drawing/2014/main" id="{1DE4448B-3DD5-4F23-878C-6DD89326C9AE}"/>
                </a:ext>
              </a:extLst>
            </p:cNvPr>
            <p:cNvCxnSpPr>
              <a:cxnSpLocks/>
              <a:stCxn id="34" idx="4"/>
            </p:cNvCxnSpPr>
            <p:nvPr/>
          </p:nvCxnSpPr>
          <p:spPr>
            <a:xfrm>
              <a:off x="1801848" y="1291080"/>
              <a:ext cx="0" cy="5184500"/>
            </a:xfrm>
            <a:prstGeom prst="line">
              <a:avLst/>
            </a:prstGeom>
            <a:noFill/>
            <a:ln w="19050" cap="flat" cmpd="sng" algn="ctr">
              <a:solidFill>
                <a:srgbClr val="FFC000"/>
              </a:solidFill>
              <a:prstDash val="dash"/>
            </a:ln>
            <a:effectLst/>
          </p:spPr>
        </p:cxnSp>
        <p:cxnSp>
          <p:nvCxnSpPr>
            <p:cNvPr id="37" name="Straight Connector 36">
              <a:extLst>
                <a:ext uri="{FF2B5EF4-FFF2-40B4-BE49-F238E27FC236}">
                  <a16:creationId xmlns:a16="http://schemas.microsoft.com/office/drawing/2014/main" id="{F4AE5179-8E7C-4E1D-89A6-310A51D05DBB}"/>
                </a:ext>
              </a:extLst>
            </p:cNvPr>
            <p:cNvCxnSpPr>
              <a:cxnSpLocks/>
            </p:cNvCxnSpPr>
            <p:nvPr/>
          </p:nvCxnSpPr>
          <p:spPr>
            <a:xfrm>
              <a:off x="5224317" y="1291080"/>
              <a:ext cx="0" cy="5184500"/>
            </a:xfrm>
            <a:prstGeom prst="line">
              <a:avLst/>
            </a:prstGeom>
            <a:noFill/>
            <a:ln w="19050" cap="flat" cmpd="sng" algn="ctr">
              <a:solidFill>
                <a:srgbClr val="FFC000"/>
              </a:solidFill>
              <a:prstDash val="dash"/>
            </a:ln>
            <a:effectLst/>
          </p:spPr>
        </p:cxnSp>
        <p:cxnSp>
          <p:nvCxnSpPr>
            <p:cNvPr id="38" name="Straight Arrow Connector 37">
              <a:extLst>
                <a:ext uri="{FF2B5EF4-FFF2-40B4-BE49-F238E27FC236}">
                  <a16:creationId xmlns:a16="http://schemas.microsoft.com/office/drawing/2014/main" id="{8406F23C-DF2D-42F4-9405-047E91C9EB9B}"/>
                </a:ext>
              </a:extLst>
            </p:cNvPr>
            <p:cNvCxnSpPr>
              <a:cxnSpLocks/>
            </p:cNvCxnSpPr>
            <p:nvPr/>
          </p:nvCxnSpPr>
          <p:spPr>
            <a:xfrm>
              <a:off x="1801848" y="1578463"/>
              <a:ext cx="3304903" cy="0"/>
            </a:xfrm>
            <a:prstGeom prst="straightConnector1">
              <a:avLst/>
            </a:prstGeom>
            <a:noFill/>
            <a:ln w="9525" cap="flat" cmpd="sng" algn="ctr">
              <a:solidFill>
                <a:srgbClr val="4F81BD">
                  <a:shade val="95000"/>
                  <a:satMod val="105000"/>
                </a:srgbClr>
              </a:solidFill>
              <a:prstDash val="solid"/>
              <a:tailEnd type="triangle"/>
            </a:ln>
            <a:effectLst/>
          </p:spPr>
        </p:cxnSp>
        <p:sp>
          <p:nvSpPr>
            <p:cNvPr id="39" name="Rectangle 38">
              <a:extLst>
                <a:ext uri="{FF2B5EF4-FFF2-40B4-BE49-F238E27FC236}">
                  <a16:creationId xmlns:a16="http://schemas.microsoft.com/office/drawing/2014/main" id="{5CA26A02-D2DE-4EF5-93AB-9AB896F69D37}"/>
                </a:ext>
              </a:extLst>
            </p:cNvPr>
            <p:cNvSpPr/>
            <p:nvPr/>
          </p:nvSpPr>
          <p:spPr>
            <a:xfrm>
              <a:off x="5161183" y="1578462"/>
              <a:ext cx="126226" cy="1835323"/>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0" name="Straight Arrow Connector 39">
              <a:extLst>
                <a:ext uri="{FF2B5EF4-FFF2-40B4-BE49-F238E27FC236}">
                  <a16:creationId xmlns:a16="http://schemas.microsoft.com/office/drawing/2014/main" id="{D5A0E8C5-195A-4B93-9D59-C2DACCA23228}"/>
                </a:ext>
              </a:extLst>
            </p:cNvPr>
            <p:cNvCxnSpPr>
              <a:cxnSpLocks/>
            </p:cNvCxnSpPr>
            <p:nvPr/>
          </p:nvCxnSpPr>
          <p:spPr>
            <a:xfrm>
              <a:off x="5287409" y="2240316"/>
              <a:ext cx="2815090" cy="0"/>
            </a:xfrm>
            <a:prstGeom prst="straightConnector1">
              <a:avLst/>
            </a:prstGeom>
            <a:noFill/>
            <a:ln w="9525" cap="flat" cmpd="sng" algn="ctr">
              <a:solidFill>
                <a:srgbClr val="4F81BD">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C1A20861-3A2B-4BF7-8340-782AFA123DE0}"/>
                </a:ext>
              </a:extLst>
            </p:cNvPr>
            <p:cNvSpPr/>
            <p:nvPr/>
          </p:nvSpPr>
          <p:spPr>
            <a:xfrm>
              <a:off x="8102499" y="2214188"/>
              <a:ext cx="45719" cy="766355"/>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ED412D28-3241-421D-B914-D68F8A890DBB}"/>
                </a:ext>
              </a:extLst>
            </p:cNvPr>
            <p:cNvCxnSpPr>
              <a:cxnSpLocks/>
              <a:stCxn id="41" idx="2"/>
            </p:cNvCxnSpPr>
            <p:nvPr/>
          </p:nvCxnSpPr>
          <p:spPr>
            <a:xfrm flipH="1">
              <a:off x="5310269" y="2980543"/>
              <a:ext cx="281509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3" name="Straight Arrow Connector 42">
              <a:extLst>
                <a:ext uri="{FF2B5EF4-FFF2-40B4-BE49-F238E27FC236}">
                  <a16:creationId xmlns:a16="http://schemas.microsoft.com/office/drawing/2014/main" id="{04DACE62-DB56-4F37-8436-D9916EB1E281}"/>
                </a:ext>
              </a:extLst>
            </p:cNvPr>
            <p:cNvCxnSpPr>
              <a:cxnSpLocks/>
              <a:stCxn id="39" idx="2"/>
            </p:cNvCxnSpPr>
            <p:nvPr/>
          </p:nvCxnSpPr>
          <p:spPr>
            <a:xfrm flipH="1" flipV="1">
              <a:off x="1801847" y="3413784"/>
              <a:ext cx="3422449" cy="1"/>
            </a:xfrm>
            <a:prstGeom prst="straightConnector1">
              <a:avLst/>
            </a:prstGeom>
            <a:noFill/>
            <a:ln w="9525" cap="flat" cmpd="sng" algn="ctr">
              <a:solidFill>
                <a:srgbClr val="4F81BD">
                  <a:shade val="95000"/>
                  <a:satMod val="105000"/>
                </a:srgbClr>
              </a:solidFill>
              <a:prstDash val="solid"/>
              <a:tailEnd type="triangle"/>
            </a:ln>
            <a:effectLst/>
          </p:spPr>
        </p:cxnSp>
        <p:sp>
          <p:nvSpPr>
            <p:cNvPr id="44" name="Rectangle 43">
              <a:extLst>
                <a:ext uri="{FF2B5EF4-FFF2-40B4-BE49-F238E27FC236}">
                  <a16:creationId xmlns:a16="http://schemas.microsoft.com/office/drawing/2014/main" id="{8F55DF63-5E16-48A9-AE0C-EC56C1846FC0}"/>
                </a:ext>
              </a:extLst>
            </p:cNvPr>
            <p:cNvSpPr/>
            <p:nvPr/>
          </p:nvSpPr>
          <p:spPr>
            <a:xfrm>
              <a:off x="1738757" y="1578462"/>
              <a:ext cx="126161" cy="1835315"/>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Teardrop 44">
              <a:extLst>
                <a:ext uri="{FF2B5EF4-FFF2-40B4-BE49-F238E27FC236}">
                  <a16:creationId xmlns:a16="http://schemas.microsoft.com/office/drawing/2014/main" id="{C92E57DC-F35C-4AD8-8283-E552DEE18CC5}"/>
                </a:ext>
              </a:extLst>
            </p:cNvPr>
            <p:cNvSpPr/>
            <p:nvPr/>
          </p:nvSpPr>
          <p:spPr>
            <a:xfrm>
              <a:off x="1032794" y="2008658"/>
              <a:ext cx="505097" cy="711081"/>
            </a:xfrm>
            <a:prstGeom prst="teardrop">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a:t>
              </a:r>
            </a:p>
          </p:txBody>
        </p:sp>
        <p:cxnSp>
          <p:nvCxnSpPr>
            <p:cNvPr id="46" name="Straight Arrow Connector 45">
              <a:extLst>
                <a:ext uri="{FF2B5EF4-FFF2-40B4-BE49-F238E27FC236}">
                  <a16:creationId xmlns:a16="http://schemas.microsoft.com/office/drawing/2014/main" id="{91516873-3307-4FEB-8752-65EB610B55DB}"/>
                </a:ext>
              </a:extLst>
            </p:cNvPr>
            <p:cNvCxnSpPr>
              <a:cxnSpLocks/>
            </p:cNvCxnSpPr>
            <p:nvPr/>
          </p:nvCxnSpPr>
          <p:spPr>
            <a:xfrm>
              <a:off x="1801837" y="3973320"/>
              <a:ext cx="3304914" cy="0"/>
            </a:xfrm>
            <a:prstGeom prst="straightConnector1">
              <a:avLst/>
            </a:prstGeom>
            <a:noFill/>
            <a:ln w="9525" cap="flat" cmpd="sng" algn="ctr">
              <a:solidFill>
                <a:srgbClr val="4F81BD">
                  <a:shade val="95000"/>
                  <a:satMod val="105000"/>
                </a:srgbClr>
              </a:solidFill>
              <a:prstDash val="solid"/>
              <a:tailEnd type="triangle"/>
            </a:ln>
            <a:effectLst/>
          </p:spPr>
        </p:cxnSp>
        <p:sp>
          <p:nvSpPr>
            <p:cNvPr id="47" name="Rectangle 46">
              <a:extLst>
                <a:ext uri="{FF2B5EF4-FFF2-40B4-BE49-F238E27FC236}">
                  <a16:creationId xmlns:a16="http://schemas.microsoft.com/office/drawing/2014/main" id="{95DB637D-5485-4DC1-A73E-BDF96077409D}"/>
                </a:ext>
              </a:extLst>
            </p:cNvPr>
            <p:cNvSpPr/>
            <p:nvPr/>
          </p:nvSpPr>
          <p:spPr>
            <a:xfrm>
              <a:off x="5106751" y="3952982"/>
              <a:ext cx="180646" cy="682170"/>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8" name="Straight Arrow Connector 47">
              <a:extLst>
                <a:ext uri="{FF2B5EF4-FFF2-40B4-BE49-F238E27FC236}">
                  <a16:creationId xmlns:a16="http://schemas.microsoft.com/office/drawing/2014/main" id="{3F98D8C1-8590-4A79-925C-A34344FCCE26}"/>
                </a:ext>
              </a:extLst>
            </p:cNvPr>
            <p:cNvCxnSpPr>
              <a:cxnSpLocks/>
              <a:stCxn id="47" idx="2"/>
            </p:cNvCxnSpPr>
            <p:nvPr/>
          </p:nvCxnSpPr>
          <p:spPr>
            <a:xfrm flipH="1">
              <a:off x="1815465" y="4635152"/>
              <a:ext cx="3381609" cy="1397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9" name="Straight Arrow Connector 48">
              <a:extLst>
                <a:ext uri="{FF2B5EF4-FFF2-40B4-BE49-F238E27FC236}">
                  <a16:creationId xmlns:a16="http://schemas.microsoft.com/office/drawing/2014/main" id="{348678F4-C809-4E8D-A864-33C56F195680}"/>
                </a:ext>
              </a:extLst>
            </p:cNvPr>
            <p:cNvCxnSpPr>
              <a:cxnSpLocks/>
              <a:stCxn id="47" idx="3"/>
            </p:cNvCxnSpPr>
            <p:nvPr/>
          </p:nvCxnSpPr>
          <p:spPr>
            <a:xfrm>
              <a:off x="5287397" y="4294067"/>
              <a:ext cx="2745434" cy="0"/>
            </a:xfrm>
            <a:prstGeom prst="straightConnector1">
              <a:avLst/>
            </a:prstGeom>
            <a:noFill/>
            <a:ln w="9525" cap="flat" cmpd="sng" algn="ctr">
              <a:solidFill>
                <a:srgbClr val="4F81BD">
                  <a:shade val="95000"/>
                  <a:satMod val="105000"/>
                </a:srgbClr>
              </a:solidFill>
              <a:prstDash val="solid"/>
              <a:tailEnd type="triangle"/>
            </a:ln>
            <a:effectLst/>
          </p:spPr>
        </p:cxnSp>
        <p:sp>
          <p:nvSpPr>
            <p:cNvPr id="50" name="Rectangle 49">
              <a:extLst>
                <a:ext uri="{FF2B5EF4-FFF2-40B4-BE49-F238E27FC236}">
                  <a16:creationId xmlns:a16="http://schemas.microsoft.com/office/drawing/2014/main" id="{E8DFE26C-E98C-4CF7-A081-21D4879A9475}"/>
                </a:ext>
              </a:extLst>
            </p:cNvPr>
            <p:cNvSpPr/>
            <p:nvPr/>
          </p:nvSpPr>
          <p:spPr>
            <a:xfrm>
              <a:off x="8062975" y="4294067"/>
              <a:ext cx="115386" cy="1020371"/>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1" name="Straight Arrow Connector 50">
              <a:extLst>
                <a:ext uri="{FF2B5EF4-FFF2-40B4-BE49-F238E27FC236}">
                  <a16:creationId xmlns:a16="http://schemas.microsoft.com/office/drawing/2014/main" id="{BF3478A3-D27A-4BDE-976F-A80832B668CC}"/>
                </a:ext>
              </a:extLst>
            </p:cNvPr>
            <p:cNvCxnSpPr>
              <a:cxnSpLocks/>
              <a:stCxn id="50" idx="2"/>
            </p:cNvCxnSpPr>
            <p:nvPr/>
          </p:nvCxnSpPr>
          <p:spPr>
            <a:xfrm flipH="1">
              <a:off x="5317540" y="5314438"/>
              <a:ext cx="2803128" cy="0"/>
            </a:xfrm>
            <a:prstGeom prst="straightConnector1">
              <a:avLst/>
            </a:prstGeom>
            <a:noFill/>
            <a:ln w="9525" cap="flat" cmpd="sng" algn="ctr">
              <a:solidFill>
                <a:srgbClr val="4F81BD">
                  <a:shade val="95000"/>
                  <a:satMod val="105000"/>
                </a:srgbClr>
              </a:solidFill>
              <a:prstDash val="solid"/>
              <a:tailEnd type="triangle"/>
            </a:ln>
            <a:effectLst/>
          </p:spPr>
        </p:cxnSp>
        <p:sp>
          <p:nvSpPr>
            <p:cNvPr id="52" name="Rectangle 51">
              <a:extLst>
                <a:ext uri="{FF2B5EF4-FFF2-40B4-BE49-F238E27FC236}">
                  <a16:creationId xmlns:a16="http://schemas.microsoft.com/office/drawing/2014/main" id="{7390AA78-0D27-4FC7-A83E-0628864C68EA}"/>
                </a:ext>
              </a:extLst>
            </p:cNvPr>
            <p:cNvSpPr/>
            <p:nvPr/>
          </p:nvSpPr>
          <p:spPr>
            <a:xfrm>
              <a:off x="5139360" y="5296983"/>
              <a:ext cx="129533" cy="682170"/>
            </a:xfrm>
            <a:prstGeom prst="rect">
              <a:avLst/>
            </a:prstGeom>
            <a:solidFill>
              <a:srgbClr val="FF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3" name="Straight Arrow Connector 52">
              <a:extLst>
                <a:ext uri="{FF2B5EF4-FFF2-40B4-BE49-F238E27FC236}">
                  <a16:creationId xmlns:a16="http://schemas.microsoft.com/office/drawing/2014/main" id="{008CEF18-D87C-4793-9552-95E03C449EA5}"/>
                </a:ext>
              </a:extLst>
            </p:cNvPr>
            <p:cNvCxnSpPr>
              <a:cxnSpLocks/>
              <a:stCxn id="52" idx="2"/>
            </p:cNvCxnSpPr>
            <p:nvPr/>
          </p:nvCxnSpPr>
          <p:spPr>
            <a:xfrm flipH="1">
              <a:off x="1864918" y="5979153"/>
              <a:ext cx="3339209" cy="0"/>
            </a:xfrm>
            <a:prstGeom prst="straightConnector1">
              <a:avLst/>
            </a:prstGeom>
            <a:noFill/>
            <a:ln w="9525" cap="flat" cmpd="sng" algn="ctr">
              <a:solidFill>
                <a:srgbClr val="4F81BD">
                  <a:shade val="95000"/>
                  <a:satMod val="105000"/>
                </a:srgbClr>
              </a:solidFill>
              <a:prstDash val="solid"/>
              <a:tailEnd type="triangle"/>
            </a:ln>
            <a:effectLst/>
          </p:spPr>
        </p:cxnSp>
        <p:sp>
          <p:nvSpPr>
            <p:cNvPr id="54" name="TextBox 44">
              <a:extLst>
                <a:ext uri="{FF2B5EF4-FFF2-40B4-BE49-F238E27FC236}">
                  <a16:creationId xmlns:a16="http://schemas.microsoft.com/office/drawing/2014/main" id="{053A4577-DEAD-4272-9352-A5CB4D7D5782}"/>
                </a:ext>
              </a:extLst>
            </p:cNvPr>
            <p:cNvSpPr txBox="1"/>
            <p:nvPr/>
          </p:nvSpPr>
          <p:spPr>
            <a:xfrm>
              <a:off x="5429651" y="5418943"/>
              <a:ext cx="239417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Callbacks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Promise</a:t>
              </a:r>
            </a:p>
          </p:txBody>
        </p:sp>
        <p:sp>
          <p:nvSpPr>
            <p:cNvPr id="55" name="Arrow: Curved Right 54">
              <a:extLst>
                <a:ext uri="{FF2B5EF4-FFF2-40B4-BE49-F238E27FC236}">
                  <a16:creationId xmlns:a16="http://schemas.microsoft.com/office/drawing/2014/main" id="{861F130F-A351-4022-A5F4-B9EBA95D91AA}"/>
                </a:ext>
              </a:extLst>
            </p:cNvPr>
            <p:cNvSpPr/>
            <p:nvPr/>
          </p:nvSpPr>
          <p:spPr>
            <a:xfrm rot="10800000">
              <a:off x="8370317" y="2397068"/>
              <a:ext cx="946462" cy="2420983"/>
            </a:xfrm>
            <a:prstGeom prst="curvedRightArrow">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TextBox 46">
              <a:extLst>
                <a:ext uri="{FF2B5EF4-FFF2-40B4-BE49-F238E27FC236}">
                  <a16:creationId xmlns:a16="http://schemas.microsoft.com/office/drawing/2014/main" id="{F54440D1-6EA4-4E95-8B1A-2B475562C468}"/>
                </a:ext>
              </a:extLst>
            </p:cNvPr>
            <p:cNvSpPr txBox="1"/>
            <p:nvPr/>
          </p:nvSpPr>
          <p:spPr>
            <a:xfrm>
              <a:off x="9513288" y="3298740"/>
              <a:ext cx="164591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async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Util (in-built)</a:t>
              </a:r>
            </a:p>
          </p:txBody>
        </p:sp>
      </p:grpSp>
    </p:spTree>
    <p:extLst>
      <p:ext uri="{BB962C8B-B14F-4D97-AF65-F5344CB8AC3E}">
        <p14:creationId xmlns:p14="http://schemas.microsoft.com/office/powerpoint/2010/main" val="4129006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7F634F0-4E02-47F5-9730-B654415C4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611685"/>
            <a:ext cx="5962650" cy="446722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see the asynchronous behavior of JavaScript. We will see the use of </a:t>
            </a:r>
            <a:r>
              <a:rPr lang="en-US" b="1" dirty="0"/>
              <a:t>Callback function </a:t>
            </a:r>
            <a:r>
              <a:rPr lang="en-US" dirty="0"/>
              <a:t>and </a:t>
            </a:r>
            <a:r>
              <a:rPr lang="en-US" b="1" dirty="0"/>
              <a:t>Promise</a:t>
            </a:r>
            <a:r>
              <a:rPr lang="en-US" dirty="0"/>
              <a:t> in JavaScript. Along with that we will see the JavaScript’s reusable module </a:t>
            </a:r>
            <a:r>
              <a:rPr lang="en-US" b="1" dirty="0"/>
              <a:t>‘util’ </a:t>
            </a:r>
            <a:r>
              <a:rPr lang="en-US" dirty="0"/>
              <a:t>to promisify a function.</a:t>
            </a:r>
          </a:p>
          <a:p>
            <a:endParaRPr lang="en-US" dirty="0"/>
          </a:p>
          <a:p>
            <a:r>
              <a:rPr lang="en-US" dirty="0"/>
              <a:t>Part 1: Concept of Callback Function</a:t>
            </a:r>
          </a:p>
          <a:p>
            <a:pPr marL="285750" indent="-285750">
              <a:buFontTx/>
              <a:buChar char="-"/>
            </a:pPr>
            <a:r>
              <a:rPr lang="en-US" dirty="0">
                <a:hlinkClick r:id="rId4"/>
              </a:rPr>
              <a:t>AsyncFunciton.js</a:t>
            </a:r>
            <a:endParaRPr lang="en-US" dirty="0"/>
          </a:p>
          <a:p>
            <a:endParaRPr lang="en-US" dirty="0"/>
          </a:p>
          <a:p>
            <a:endParaRPr lang="en-US" dirty="0"/>
          </a:p>
          <a:p>
            <a:r>
              <a:rPr lang="en-US" dirty="0"/>
              <a:t>Part 2: Concept of Promise in JavaScript</a:t>
            </a:r>
          </a:p>
          <a:p>
            <a:pPr marL="285750" indent="-285750">
              <a:buFontTx/>
              <a:buChar char="-"/>
            </a:pPr>
            <a:r>
              <a:rPr lang="en-US" dirty="0">
                <a:hlinkClick r:id="rId5"/>
              </a:rPr>
              <a:t>AsyncFunction.js  </a:t>
            </a:r>
            <a:endParaRPr lang="en-US" dirty="0"/>
          </a:p>
          <a:p>
            <a:pPr marL="285750" indent="-285750">
              <a:buFontTx/>
              <a:buChar char="-"/>
            </a:pPr>
            <a:endParaRPr lang="en-US" dirty="0"/>
          </a:p>
          <a:p>
            <a:pPr marL="285750" indent="-285750">
              <a:buFontTx/>
              <a:buChar char="-"/>
            </a:pPr>
            <a:endParaRPr lang="en-US" dirty="0"/>
          </a:p>
          <a:p>
            <a:r>
              <a:rPr lang="en-US" dirty="0"/>
              <a:t>Part 3: Promise using a  reusable module.</a:t>
            </a:r>
          </a:p>
          <a:p>
            <a:pPr marL="285750" indent="-285750">
              <a:buFontTx/>
              <a:buChar char="-"/>
            </a:pPr>
            <a:r>
              <a:rPr lang="en-US" dirty="0">
                <a:hlinkClick r:id="rId6"/>
              </a:rPr>
              <a:t>AsyncFunction.js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5229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975E2B33-BAA6-68BA-5C12-80C162A41505}"/>
              </a:ext>
            </a:extLst>
          </p:cNvPr>
          <p:cNvSpPr txBox="1"/>
          <p:nvPr/>
        </p:nvSpPr>
        <p:spPr>
          <a:xfrm>
            <a:off x="452973" y="3498420"/>
            <a:ext cx="5452178"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NodeJS</a:t>
            </a:r>
          </a:p>
          <a:p>
            <a:pPr marL="742950" lvl="1" indent="-285750">
              <a:buClr>
                <a:schemeClr val="tx1"/>
              </a:buClr>
              <a:buFont typeface="Arial" panose="020B0604020202020204" pitchFamily="34" charset="0"/>
              <a:buChar char="•"/>
            </a:pPr>
            <a:r>
              <a:rPr lang="en-US" dirty="0"/>
              <a:t>Basic of JavaScript</a:t>
            </a:r>
          </a:p>
          <a:p>
            <a:pPr marL="742950" lvl="1" indent="-285750">
              <a:buClr>
                <a:schemeClr val="tx1"/>
              </a:buClr>
              <a:buFont typeface="Arial" panose="020B0604020202020204" pitchFamily="34" charset="0"/>
              <a:buChar char="•"/>
            </a:pPr>
            <a:r>
              <a:rPr lang="en-US" dirty="0"/>
              <a:t>Functions in JavaScript</a:t>
            </a:r>
          </a:p>
          <a:p>
            <a:pPr marL="742950" lvl="1" indent="-285750">
              <a:buClr>
                <a:schemeClr val="tx1"/>
              </a:buClr>
              <a:buFont typeface="Arial" panose="020B0604020202020204" pitchFamily="34" charset="0"/>
              <a:buChar char="•"/>
            </a:pPr>
            <a:r>
              <a:rPr lang="en-US" dirty="0"/>
              <a:t>Asynchronous Behavior of JavaScript</a:t>
            </a:r>
          </a:p>
          <a:p>
            <a:pPr marL="742950" lvl="1" indent="-285750">
              <a:buClr>
                <a:schemeClr val="tx1"/>
              </a:buClr>
              <a:buFont typeface="Arial" panose="020B0604020202020204" pitchFamily="34" charset="0"/>
              <a:buChar char="•"/>
            </a:pPr>
            <a:r>
              <a:rPr lang="en-US" dirty="0"/>
              <a:t>Concept of Events in NodeJS</a:t>
            </a:r>
          </a:p>
          <a:p>
            <a:pPr marL="742950" lvl="1" indent="-285750">
              <a:buClr>
                <a:schemeClr val="tx1"/>
              </a:buClr>
              <a:buFont typeface="Arial" panose="020B0604020202020204" pitchFamily="34" charset="0"/>
              <a:buChar char="•"/>
            </a:pPr>
            <a:r>
              <a:rPr lang="en-US" dirty="0"/>
              <a:t>Introduction to Node Package Manager (NPM)</a:t>
            </a:r>
          </a:p>
          <a:p>
            <a:pPr marL="742950" lvl="1" indent="-285750">
              <a:buClr>
                <a:schemeClr val="tx1"/>
              </a:buClr>
              <a:buFont typeface="Arial" panose="020B0604020202020204" pitchFamily="34" charset="0"/>
              <a:buChar char="•"/>
            </a:pPr>
            <a:r>
              <a:rPr lang="en-US" dirty="0"/>
              <a:t>Accessing the global modules</a:t>
            </a:r>
          </a:p>
          <a:p>
            <a:pPr marL="742950" lvl="1" indent="-285750">
              <a:buClr>
                <a:schemeClr val="tx1"/>
              </a:buClr>
              <a:buFont typeface="Arial" panose="020B0604020202020204" pitchFamily="34" charset="0"/>
              <a:buChar char="•"/>
            </a:pPr>
            <a:r>
              <a:rPr lang="en-US" dirty="0"/>
              <a:t>Steps to Initialize a NodeJS Project</a:t>
            </a:r>
          </a:p>
          <a:p>
            <a:pPr marL="742950" lvl="1" indent="-285750">
              <a:buClr>
                <a:schemeClr val="tx1"/>
              </a:buClr>
              <a:buFont typeface="Arial" panose="020B0604020202020204" pitchFamily="34" charset="0"/>
              <a:buChar char="•"/>
            </a:pPr>
            <a:r>
              <a:rPr lang="en-US" dirty="0"/>
              <a:t>Creating a server using NodeJS and Express module</a:t>
            </a:r>
          </a:p>
          <a:p>
            <a:pPr marL="742950" lvl="1" indent="-285750">
              <a:buClr>
                <a:schemeClr val="tx1"/>
              </a:buClr>
              <a:buFont typeface="Arial" panose="020B0604020202020204" pitchFamily="34" charset="0"/>
              <a:buChar char="•"/>
            </a:pPr>
            <a:r>
              <a:rPr lang="en-US" dirty="0"/>
              <a:t>Creating Microservice using NodeJS</a:t>
            </a:r>
          </a:p>
          <a:p>
            <a:pPr marL="742950" lvl="1"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55A9A77-3239-4031-A85C-727B6DF26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385" y="2348750"/>
            <a:ext cx="3219450" cy="32194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Events in NodeJS - 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solidFill>
                  <a:srgbClr val="273239"/>
                </a:solidFill>
                <a:effectLst/>
                <a:latin typeface="urw-din"/>
              </a:rPr>
              <a:t>Node.js has an </a:t>
            </a:r>
            <a:r>
              <a:rPr lang="en-US" b="1" i="0" dirty="0">
                <a:solidFill>
                  <a:srgbClr val="273239"/>
                </a:solidFill>
                <a:effectLst/>
                <a:latin typeface="urw-din"/>
              </a:rPr>
              <a:t>event-driven architecture</a:t>
            </a:r>
            <a:r>
              <a:rPr lang="en-US" b="0" i="0" dirty="0">
                <a:solidFill>
                  <a:srgbClr val="273239"/>
                </a:solidFill>
                <a:effectLst/>
                <a:latin typeface="urw-din"/>
              </a:rPr>
              <a:t> which can perform asynchronous tasks. Node.js has </a:t>
            </a:r>
            <a:r>
              <a:rPr lang="en-US" b="1" i="0" dirty="0">
                <a:solidFill>
                  <a:srgbClr val="273239"/>
                </a:solidFill>
                <a:effectLst/>
                <a:latin typeface="urw-din"/>
              </a:rPr>
              <a:t>‘events’</a:t>
            </a:r>
            <a:r>
              <a:rPr lang="en-US" b="0" i="0" dirty="0">
                <a:solidFill>
                  <a:srgbClr val="273239"/>
                </a:solidFill>
                <a:effectLst/>
                <a:latin typeface="urw-din"/>
              </a:rPr>
              <a:t> module which emits named events that can cause corresponding functions or callbacks to be called.</a:t>
            </a:r>
          </a:p>
          <a:p>
            <a:endParaRPr lang="en-US" dirty="0">
              <a:solidFill>
                <a:srgbClr val="273239"/>
              </a:solidFill>
              <a:latin typeface="urw-din"/>
            </a:endParaRPr>
          </a:p>
          <a:p>
            <a:r>
              <a:rPr lang="en-US" dirty="0">
                <a:solidFill>
                  <a:srgbClr val="273239"/>
                </a:solidFill>
                <a:latin typeface="urw-din"/>
              </a:rPr>
              <a:t>In this exercise we see how to use events in NodeJS. We will see Simple events as well as How to use events in Real life examples.</a:t>
            </a:r>
          </a:p>
          <a:p>
            <a:endParaRPr lang="en-US" dirty="0">
              <a:solidFill>
                <a:srgbClr val="273239"/>
              </a:solidFill>
              <a:latin typeface="urw-din"/>
            </a:endParaRPr>
          </a:p>
          <a:p>
            <a:r>
              <a:rPr lang="en-US" dirty="0">
                <a:solidFill>
                  <a:srgbClr val="273239"/>
                </a:solidFill>
                <a:latin typeface="urw-din"/>
              </a:rPr>
              <a:t>Part 1: Simple Event Example</a:t>
            </a:r>
          </a:p>
          <a:p>
            <a:pPr marL="285750" indent="-285750">
              <a:buFontTx/>
              <a:buChar char="-"/>
            </a:pPr>
            <a:r>
              <a:rPr lang="en-US" dirty="0">
                <a:solidFill>
                  <a:srgbClr val="273239"/>
                </a:solidFill>
                <a:latin typeface="urw-din"/>
                <a:hlinkClick r:id="rId4"/>
              </a:rPr>
              <a:t>EventConcept.js</a:t>
            </a:r>
            <a:endParaRPr lang="en-US" dirty="0">
              <a:solidFill>
                <a:srgbClr val="273239"/>
              </a:solidFill>
              <a:latin typeface="urw-din"/>
            </a:endParaRPr>
          </a:p>
          <a:p>
            <a:pPr marL="285750" indent="-285750">
              <a:buFontTx/>
              <a:buChar char="-"/>
            </a:pPr>
            <a:endParaRPr lang="en-US" dirty="0">
              <a:solidFill>
                <a:srgbClr val="273239"/>
              </a:solidFill>
              <a:latin typeface="urw-din"/>
            </a:endParaRPr>
          </a:p>
          <a:p>
            <a:r>
              <a:rPr lang="en-US" dirty="0">
                <a:solidFill>
                  <a:srgbClr val="273239"/>
                </a:solidFill>
                <a:latin typeface="urw-din"/>
              </a:rPr>
              <a:t>Part 2: Event Concept using Real Life example</a:t>
            </a:r>
          </a:p>
          <a:p>
            <a:pPr marL="285750" indent="-285750">
              <a:buFontTx/>
              <a:buChar char="-"/>
            </a:pPr>
            <a:r>
              <a:rPr lang="en-US" dirty="0">
                <a:solidFill>
                  <a:srgbClr val="273239"/>
                </a:solidFill>
                <a:latin typeface="urw-din"/>
                <a:hlinkClick r:id="rId5"/>
              </a:rPr>
              <a:t>EventConcept.js</a:t>
            </a:r>
            <a:endParaRPr lang="en-US" dirty="0">
              <a:solidFill>
                <a:srgbClr val="273239"/>
              </a:solidFill>
              <a:latin typeface="urw-din"/>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46694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a:extLst>
              <a:ext uri="{FF2B5EF4-FFF2-40B4-BE49-F238E27FC236}">
                <a16:creationId xmlns:a16="http://schemas.microsoft.com/office/drawing/2014/main" id="{176051C4-4FFD-445B-B657-6E9D49BB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40" y="1249464"/>
            <a:ext cx="2440180" cy="228511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NPM – Node Package Manager</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0" i="0" dirty="0">
                <a:solidFill>
                  <a:srgbClr val="181717"/>
                </a:solidFill>
                <a:effectLst/>
              </a:rPr>
              <a:t>Node Package Manager (NPM) is a command line tool that installs, updates or uninstalls Node.js packages in your application. It is also an online repository for open-source Node.js packages. The node community around the world creates useful modules and publishes them as packages in this repository.</a:t>
            </a:r>
          </a:p>
          <a:p>
            <a:pPr marL="285750" indent="-285750" algn="l">
              <a:buFontTx/>
              <a:buChar char="-"/>
            </a:pPr>
            <a:r>
              <a:rPr lang="en-US" b="1" i="0" dirty="0">
                <a:solidFill>
                  <a:srgbClr val="000000"/>
                </a:solidFill>
                <a:effectLst/>
              </a:rPr>
              <a:t>npm</a:t>
            </a:r>
            <a:r>
              <a:rPr lang="en-US" b="0" i="0" dirty="0">
                <a:solidFill>
                  <a:srgbClr val="000000"/>
                </a:solidFill>
                <a:effectLst/>
              </a:rPr>
              <a:t> is the world's largest </a:t>
            </a:r>
            <a:r>
              <a:rPr lang="en-US" b="1" i="0" dirty="0">
                <a:solidFill>
                  <a:srgbClr val="000000"/>
                </a:solidFill>
                <a:effectLst/>
              </a:rPr>
              <a:t>Software Registry</a:t>
            </a:r>
            <a:r>
              <a:rPr lang="en-US" b="0" i="0" dirty="0">
                <a:solidFill>
                  <a:srgbClr val="000000"/>
                </a:solidFill>
                <a:effectLst/>
              </a:rPr>
              <a:t>.</a:t>
            </a:r>
          </a:p>
          <a:p>
            <a:pPr marL="285750" indent="-285750" algn="l">
              <a:buFontTx/>
              <a:buChar char="-"/>
            </a:pPr>
            <a:r>
              <a:rPr lang="en-US" b="0" i="0" dirty="0">
                <a:solidFill>
                  <a:srgbClr val="000000"/>
                </a:solidFill>
                <a:effectLst/>
              </a:rPr>
              <a:t>The registry contains over 800,000 </a:t>
            </a:r>
            <a:r>
              <a:rPr lang="en-US" b="1" i="0" dirty="0">
                <a:solidFill>
                  <a:srgbClr val="000000"/>
                </a:solidFill>
                <a:effectLst/>
              </a:rPr>
              <a:t>code packages</a:t>
            </a:r>
            <a:r>
              <a:rPr lang="en-US" b="0" i="0" dirty="0">
                <a:solidFill>
                  <a:srgbClr val="000000"/>
                </a:solidFill>
                <a:effectLst/>
              </a:rPr>
              <a:t>.</a:t>
            </a:r>
          </a:p>
          <a:p>
            <a:pPr marL="285750" indent="-285750" algn="l">
              <a:buFontTx/>
              <a:buChar char="-"/>
            </a:pPr>
            <a:r>
              <a:rPr lang="en-US" b="1" i="0" dirty="0">
                <a:solidFill>
                  <a:srgbClr val="000000"/>
                </a:solidFill>
                <a:effectLst/>
              </a:rPr>
              <a:t>Open-source</a:t>
            </a:r>
            <a:r>
              <a:rPr lang="en-US" b="0" i="0" dirty="0">
                <a:solidFill>
                  <a:srgbClr val="000000"/>
                </a:solidFill>
                <a:effectLst/>
              </a:rPr>
              <a:t> developers use </a:t>
            </a:r>
            <a:r>
              <a:rPr lang="en-US" b="1" i="0" dirty="0">
                <a:solidFill>
                  <a:srgbClr val="000000"/>
                </a:solidFill>
                <a:effectLst/>
              </a:rPr>
              <a:t>npm</a:t>
            </a:r>
            <a:r>
              <a:rPr lang="en-US" b="0" i="0" dirty="0">
                <a:solidFill>
                  <a:srgbClr val="000000"/>
                </a:solidFill>
                <a:effectLst/>
              </a:rPr>
              <a:t> to </a:t>
            </a:r>
            <a:r>
              <a:rPr lang="en-US" b="1" i="0" dirty="0">
                <a:solidFill>
                  <a:srgbClr val="000000"/>
                </a:solidFill>
                <a:effectLst/>
              </a:rPr>
              <a:t>share</a:t>
            </a:r>
            <a:r>
              <a:rPr lang="en-US" b="0" i="0" dirty="0">
                <a:solidFill>
                  <a:srgbClr val="000000"/>
                </a:solidFill>
                <a:effectLst/>
              </a:rPr>
              <a:t> software.</a:t>
            </a:r>
          </a:p>
          <a:p>
            <a:pPr marL="285750" indent="-285750" algn="l">
              <a:buFontTx/>
              <a:buChar char="-"/>
            </a:pPr>
            <a:r>
              <a:rPr lang="en-US" b="0" i="0" dirty="0">
                <a:solidFill>
                  <a:srgbClr val="000000"/>
                </a:solidFill>
                <a:effectLst/>
              </a:rPr>
              <a:t>Many organizations also use npm to manage private development.</a:t>
            </a:r>
          </a:p>
          <a:p>
            <a:pPr marL="285750" indent="-285750" algn="l">
              <a:buFontTx/>
              <a:buChar char="-"/>
            </a:pPr>
            <a:r>
              <a:rPr lang="en-US" b="1" i="0" dirty="0">
                <a:solidFill>
                  <a:srgbClr val="000000"/>
                </a:solidFill>
                <a:effectLst/>
              </a:rPr>
              <a:t>npm</a:t>
            </a:r>
            <a:r>
              <a:rPr lang="en-US" b="0" i="0" dirty="0">
                <a:solidFill>
                  <a:srgbClr val="000000"/>
                </a:solidFill>
                <a:effectLst/>
              </a:rPr>
              <a:t> is installed with </a:t>
            </a:r>
            <a:r>
              <a:rPr lang="en-US" b="1" i="0" dirty="0">
                <a:solidFill>
                  <a:srgbClr val="000000"/>
                </a:solidFill>
                <a:effectLst/>
              </a:rPr>
              <a:t>Node.js</a:t>
            </a:r>
            <a:endParaRPr lang="en-US" dirty="0">
              <a:solidFill>
                <a:srgbClr val="181717"/>
              </a:solidFill>
            </a:endParaRPr>
          </a:p>
          <a:p>
            <a:pPr algn="just"/>
            <a:r>
              <a:rPr lang="en-US" b="0" i="0" dirty="0">
                <a:solidFill>
                  <a:srgbClr val="181717"/>
                </a:solidFill>
                <a:effectLst/>
              </a:rPr>
              <a:t>NPM is included with Node.js installation. After you install Node.js, verify NPM installation by writing the following command in terminal or command prompt ‘</a:t>
            </a:r>
            <a:r>
              <a:rPr lang="en-US" b="1" i="1" dirty="0">
                <a:solidFill>
                  <a:srgbClr val="181717"/>
                </a:solidFill>
                <a:effectLst/>
              </a:rPr>
              <a:t>npm –v’</a:t>
            </a:r>
          </a:p>
          <a:p>
            <a:pPr algn="just"/>
            <a:endParaRPr lang="en-US" b="1" i="1" dirty="0">
              <a:solidFill>
                <a:srgbClr val="181717"/>
              </a:solidFill>
            </a:endParaRPr>
          </a:p>
          <a:p>
            <a:pPr algn="just"/>
            <a:r>
              <a:rPr lang="en-US" dirty="0">
                <a:solidFill>
                  <a:prstClr val="black"/>
                </a:solidFill>
                <a:hlinkClick r:id="rId4"/>
              </a:rPr>
              <a:t>https://www.npmjs.com/</a:t>
            </a:r>
            <a:endParaRPr lang="en-US" dirty="0">
              <a:solidFill>
                <a:prstClr val="black"/>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89249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Global Node JS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We can add the Global modules present on the NPM repository in our project.</a:t>
            </a:r>
          </a:p>
          <a:p>
            <a:pPr algn="just"/>
            <a:r>
              <a:rPr lang="en-US" dirty="0"/>
              <a:t>To include the modules in our project we can use the following npm command:</a:t>
            </a:r>
          </a:p>
          <a:p>
            <a:pPr algn="just"/>
            <a:r>
              <a:rPr lang="en-US" b="1" i="1" dirty="0"/>
              <a:t>‘npm install &lt;moduleName&gt;’</a:t>
            </a:r>
          </a:p>
          <a:p>
            <a:pPr algn="just"/>
            <a:r>
              <a:rPr lang="en-US" dirty="0"/>
              <a:t>This command will </a:t>
            </a:r>
            <a:r>
              <a:rPr kumimoji="0" lang="en-US" sz="1800" b="1" i="1" u="none" strike="noStrike" kern="1200" cap="none" spc="0" normalizeH="0" baseline="0" noProof="0" dirty="0">
                <a:ln>
                  <a:noFill/>
                </a:ln>
                <a:solidFill>
                  <a:prstClr val="black"/>
                </a:solidFill>
                <a:effectLst/>
                <a:uLnTx/>
                <a:uFillTx/>
                <a:latin typeface="Calibri"/>
                <a:ea typeface="+mn-ea"/>
                <a:cs typeface="+mn-cs"/>
              </a:rPr>
              <a:t>Keep the module within the project</a:t>
            </a:r>
            <a:r>
              <a:rPr lang="en-US" dirty="0"/>
              <a:t>, if we want to use that module in another project then we have to install it again in that project also.</a:t>
            </a:r>
          </a:p>
          <a:p>
            <a:pPr algn="just"/>
            <a:endParaRPr lang="en-US" dirty="0"/>
          </a:p>
          <a:p>
            <a:pPr algn="just"/>
            <a:r>
              <a:rPr lang="en-US" dirty="0"/>
              <a:t>Now if we want add a module which can be shared within all the projects, then we have to install that module globally in our system. To do that we have to use the following npm command:</a:t>
            </a:r>
          </a:p>
          <a:p>
            <a:r>
              <a:rPr lang="en-US" b="1" i="1" dirty="0"/>
              <a:t>‘npm install –g &lt;moduleName&gt;’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A7BE6057-7379-4386-80C0-F117B26C5950}"/>
              </a:ext>
            </a:extLst>
          </p:cNvPr>
          <p:cNvSpPr/>
          <p:nvPr/>
        </p:nvSpPr>
        <p:spPr>
          <a:xfrm>
            <a:off x="2550769" y="4691790"/>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7" name="Rectangle 6">
            <a:extLst>
              <a:ext uri="{FF2B5EF4-FFF2-40B4-BE49-F238E27FC236}">
                <a16:creationId xmlns:a16="http://schemas.microsoft.com/office/drawing/2014/main" id="{203290CE-5B17-487B-B8B1-34F097B04E5C}"/>
              </a:ext>
            </a:extLst>
          </p:cNvPr>
          <p:cNvSpPr/>
          <p:nvPr/>
        </p:nvSpPr>
        <p:spPr>
          <a:xfrm>
            <a:off x="2415786" y="3429000"/>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9" name="Straight Arrow Connector 8">
            <a:extLst>
              <a:ext uri="{FF2B5EF4-FFF2-40B4-BE49-F238E27FC236}">
                <a16:creationId xmlns:a16="http://schemas.microsoft.com/office/drawing/2014/main" id="{B67B2502-C2DC-4994-AA81-C039B66B4119}"/>
              </a:ext>
            </a:extLst>
          </p:cNvPr>
          <p:cNvCxnSpPr>
            <a:stCxn id="7" idx="2"/>
            <a:endCxn id="6" idx="0"/>
          </p:cNvCxnSpPr>
          <p:nvPr/>
        </p:nvCxnSpPr>
        <p:spPr>
          <a:xfrm>
            <a:off x="3391146" y="4247606"/>
            <a:ext cx="0" cy="444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0D8725-D995-4262-A531-1E5FBE7C21DB}"/>
              </a:ext>
            </a:extLst>
          </p:cNvPr>
          <p:cNvSpPr txBox="1"/>
          <p:nvPr/>
        </p:nvSpPr>
        <p:spPr>
          <a:xfrm>
            <a:off x="3518264" y="4328835"/>
            <a:ext cx="1105989" cy="369332"/>
          </a:xfrm>
          <a:prstGeom prst="rect">
            <a:avLst/>
          </a:prstGeom>
          <a:noFill/>
        </p:spPr>
        <p:txBody>
          <a:bodyPr wrap="square" rtlCol="0">
            <a:spAutoFit/>
          </a:bodyPr>
          <a:lstStyle/>
          <a:p>
            <a:r>
              <a:rPr lang="en-US" b="1" dirty="0"/>
              <a:t>local</a:t>
            </a:r>
          </a:p>
        </p:txBody>
      </p:sp>
      <p:sp>
        <p:nvSpPr>
          <p:cNvPr id="11" name="Rectangle 10">
            <a:extLst>
              <a:ext uri="{FF2B5EF4-FFF2-40B4-BE49-F238E27FC236}">
                <a16:creationId xmlns:a16="http://schemas.microsoft.com/office/drawing/2014/main" id="{AA3732C6-8B72-4AAA-9EF6-550A260A5875}"/>
              </a:ext>
            </a:extLst>
          </p:cNvPr>
          <p:cNvSpPr/>
          <p:nvPr/>
        </p:nvSpPr>
        <p:spPr>
          <a:xfrm>
            <a:off x="8167967" y="5312725"/>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12" name="Rectangle 11">
            <a:extLst>
              <a:ext uri="{FF2B5EF4-FFF2-40B4-BE49-F238E27FC236}">
                <a16:creationId xmlns:a16="http://schemas.microsoft.com/office/drawing/2014/main" id="{8A772183-55EF-4245-8956-BCEADB61D1CE}"/>
              </a:ext>
            </a:extLst>
          </p:cNvPr>
          <p:cNvSpPr/>
          <p:nvPr/>
        </p:nvSpPr>
        <p:spPr>
          <a:xfrm>
            <a:off x="6741936"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3" name="Straight Arrow Connector 12">
            <a:extLst>
              <a:ext uri="{FF2B5EF4-FFF2-40B4-BE49-F238E27FC236}">
                <a16:creationId xmlns:a16="http://schemas.microsoft.com/office/drawing/2014/main" id="{5A0B6E7A-540E-41E7-B980-BB88292C73B1}"/>
              </a:ext>
            </a:extLst>
          </p:cNvPr>
          <p:cNvCxnSpPr>
            <a:stCxn id="12" idx="2"/>
            <a:endCxn id="11" idx="0"/>
          </p:cNvCxnSpPr>
          <p:nvPr/>
        </p:nvCxnSpPr>
        <p:spPr>
          <a:xfrm>
            <a:off x="7717296" y="4328835"/>
            <a:ext cx="1291048"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07C88A-C2B7-4392-A1B7-F80CEA80B444}"/>
              </a:ext>
            </a:extLst>
          </p:cNvPr>
          <p:cNvSpPr txBox="1"/>
          <p:nvPr/>
        </p:nvSpPr>
        <p:spPr>
          <a:xfrm>
            <a:off x="7717296" y="4544863"/>
            <a:ext cx="1105989" cy="369332"/>
          </a:xfrm>
          <a:prstGeom prst="rect">
            <a:avLst/>
          </a:prstGeom>
          <a:noFill/>
        </p:spPr>
        <p:txBody>
          <a:bodyPr wrap="square" rtlCol="0">
            <a:spAutoFit/>
          </a:bodyPr>
          <a:lstStyle/>
          <a:p>
            <a:r>
              <a:rPr lang="en-US" b="1" dirty="0"/>
              <a:t>global</a:t>
            </a:r>
          </a:p>
        </p:txBody>
      </p:sp>
      <p:sp>
        <p:nvSpPr>
          <p:cNvPr id="15" name="Rectangle 14">
            <a:extLst>
              <a:ext uri="{FF2B5EF4-FFF2-40B4-BE49-F238E27FC236}">
                <a16:creationId xmlns:a16="http://schemas.microsoft.com/office/drawing/2014/main" id="{86CCA1A7-EDF0-4AE4-912C-A40E57EFAC69}"/>
              </a:ext>
            </a:extLst>
          </p:cNvPr>
          <p:cNvSpPr/>
          <p:nvPr/>
        </p:nvSpPr>
        <p:spPr>
          <a:xfrm>
            <a:off x="9657134"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6" name="Straight Arrow Connector 15">
            <a:extLst>
              <a:ext uri="{FF2B5EF4-FFF2-40B4-BE49-F238E27FC236}">
                <a16:creationId xmlns:a16="http://schemas.microsoft.com/office/drawing/2014/main" id="{7C2E135E-1D6F-4C9D-B1E5-F9F95D9A75F8}"/>
              </a:ext>
            </a:extLst>
          </p:cNvPr>
          <p:cNvCxnSpPr>
            <a:stCxn id="15" idx="2"/>
            <a:endCxn id="11" idx="0"/>
          </p:cNvCxnSpPr>
          <p:nvPr/>
        </p:nvCxnSpPr>
        <p:spPr>
          <a:xfrm flipH="1">
            <a:off x="9008344" y="4328835"/>
            <a:ext cx="1624150"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8FBA71-E74E-4EEA-AD54-5BBD0BBF9257}"/>
              </a:ext>
            </a:extLst>
          </p:cNvPr>
          <p:cNvSpPr txBox="1"/>
          <p:nvPr/>
        </p:nvSpPr>
        <p:spPr>
          <a:xfrm>
            <a:off x="9552630" y="4544863"/>
            <a:ext cx="1105989" cy="369332"/>
          </a:xfrm>
          <a:prstGeom prst="rect">
            <a:avLst/>
          </a:prstGeom>
          <a:noFill/>
        </p:spPr>
        <p:txBody>
          <a:bodyPr wrap="square" rtlCol="0">
            <a:spAutoFit/>
          </a:bodyPr>
          <a:lstStyle/>
          <a:p>
            <a:r>
              <a:rPr lang="en-US" b="1" dirty="0"/>
              <a:t>global</a:t>
            </a:r>
          </a:p>
        </p:txBody>
      </p:sp>
      <p:sp>
        <p:nvSpPr>
          <p:cNvPr id="18" name="Rectangle 17">
            <a:extLst>
              <a:ext uri="{FF2B5EF4-FFF2-40B4-BE49-F238E27FC236}">
                <a16:creationId xmlns:a16="http://schemas.microsoft.com/office/drawing/2014/main" id="{954B8F6C-B313-48DC-9B29-9FF754BB859A}"/>
              </a:ext>
            </a:extLst>
          </p:cNvPr>
          <p:cNvSpPr/>
          <p:nvPr/>
        </p:nvSpPr>
        <p:spPr>
          <a:xfrm>
            <a:off x="3492136" y="3361988"/>
            <a:ext cx="1436915" cy="36933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package.json</a:t>
            </a:r>
          </a:p>
        </p:txBody>
      </p:sp>
      <p:sp>
        <p:nvSpPr>
          <p:cNvPr id="19" name="TextBox 18">
            <a:extLst>
              <a:ext uri="{FF2B5EF4-FFF2-40B4-BE49-F238E27FC236}">
                <a16:creationId xmlns:a16="http://schemas.microsoft.com/office/drawing/2014/main" id="{D53D8F32-FA68-416F-A21B-9F28EF5FA044}"/>
              </a:ext>
            </a:extLst>
          </p:cNvPr>
          <p:cNvSpPr txBox="1"/>
          <p:nvPr/>
        </p:nvSpPr>
        <p:spPr>
          <a:xfrm>
            <a:off x="5684686" y="3036757"/>
            <a:ext cx="5965373" cy="646331"/>
          </a:xfrm>
          <a:prstGeom prst="rect">
            <a:avLst/>
          </a:prstGeom>
          <a:noFill/>
        </p:spPr>
        <p:txBody>
          <a:bodyPr wrap="square" rtlCol="0">
            <a:spAutoFit/>
          </a:bodyPr>
          <a:lstStyle/>
          <a:p>
            <a:r>
              <a:rPr lang="en-US" b="1" dirty="0"/>
              <a:t>If there is a utility, command line tools we install them globally</a:t>
            </a:r>
          </a:p>
        </p:txBody>
      </p:sp>
      <p:sp>
        <p:nvSpPr>
          <p:cNvPr id="24" name="TextBox 23">
            <a:extLst>
              <a:ext uri="{FF2B5EF4-FFF2-40B4-BE49-F238E27FC236}">
                <a16:creationId xmlns:a16="http://schemas.microsoft.com/office/drawing/2014/main" id="{CDC1FB9D-1286-4314-8813-F0BB1BAAC1A9}"/>
              </a:ext>
            </a:extLst>
          </p:cNvPr>
          <p:cNvSpPr txBox="1"/>
          <p:nvPr/>
        </p:nvSpPr>
        <p:spPr>
          <a:xfrm>
            <a:off x="303174" y="5061122"/>
            <a:ext cx="5965372" cy="1477328"/>
          </a:xfrm>
          <a:prstGeom prst="rect">
            <a:avLst/>
          </a:prstGeom>
          <a:noFill/>
        </p:spPr>
        <p:txBody>
          <a:bodyPr wrap="square" rtlCol="0">
            <a:spAutoFit/>
          </a:bodyPr>
          <a:lstStyle/>
          <a:p>
            <a:r>
              <a:rPr lang="en-US" dirty="0"/>
              <a:t>Package.json file</a:t>
            </a:r>
          </a:p>
          <a:p>
            <a:pPr marL="285750" indent="-285750">
              <a:buFontTx/>
              <a:buChar char="-"/>
            </a:pPr>
            <a:r>
              <a:rPr lang="en-US" dirty="0"/>
              <a:t>Information about our project name, author, version</a:t>
            </a:r>
          </a:p>
          <a:p>
            <a:pPr marL="285750" indent="-285750">
              <a:buFontTx/>
              <a:buChar char="-"/>
            </a:pPr>
            <a:r>
              <a:rPr lang="en-US" dirty="0"/>
              <a:t>All the dependencies required by this node project</a:t>
            </a:r>
          </a:p>
          <a:p>
            <a:pPr marL="285750" indent="-285750">
              <a:buFontTx/>
              <a:buChar char="-"/>
            </a:pPr>
            <a:r>
              <a:rPr lang="en-US" dirty="0"/>
              <a:t>When we deploy our project in another system/machine we can use </a:t>
            </a:r>
            <a:r>
              <a:rPr lang="en-US" b="1" dirty="0"/>
              <a:t>npm install </a:t>
            </a:r>
            <a:r>
              <a:rPr lang="en-US" dirty="0"/>
              <a:t>command</a:t>
            </a:r>
          </a:p>
        </p:txBody>
      </p:sp>
    </p:spTree>
    <p:extLst>
      <p:ext uri="{BB962C8B-B14F-4D97-AF65-F5344CB8AC3E}">
        <p14:creationId xmlns:p14="http://schemas.microsoft.com/office/powerpoint/2010/main" val="4061365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As we mentioned that our starting file will be </a:t>
            </a:r>
            <a:r>
              <a:rPr lang="en-US" b="1" dirty="0"/>
              <a:t>index.js</a:t>
            </a:r>
            <a:r>
              <a:rPr lang="en-US" dirty="0"/>
              <a:t>. So now we have to create a new file named </a:t>
            </a:r>
            <a:r>
              <a:rPr lang="en-US" b="1" dirty="0"/>
              <a:t>index.js.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moduleName --save  OR npm install moduleName </a:t>
            </a:r>
            <a:r>
              <a:rPr lang="en-US" i="1" dirty="0"/>
              <a:t>--save-dev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a:p>
            <a:pPr marL="342900" indent="-342900" algn="just">
              <a:buAutoNum type="arabicPeriod"/>
            </a:pPr>
            <a:endParaRPr lang="en-US" dirty="0"/>
          </a:p>
          <a:p>
            <a:pPr algn="just"/>
            <a:endParaRPr lang="en-US" dirty="0"/>
          </a:p>
          <a:p>
            <a:pPr algn="just"/>
            <a:r>
              <a:rPr lang="en-US" b="1" dirty="0"/>
              <a:t>Exercise:</a:t>
            </a:r>
            <a:r>
              <a:rPr lang="en-US" dirty="0"/>
              <a:t> In this exercise we will create our first NodeJS project following the above steps.</a:t>
            </a:r>
          </a:p>
          <a:p>
            <a:pPr marL="285750" indent="-285750" algn="just">
              <a:buFontTx/>
              <a:buChar char="-"/>
            </a:pPr>
            <a:r>
              <a:rPr lang="en-US" dirty="0">
                <a:hlinkClick r:id="rId4"/>
              </a:rPr>
              <a:t>index.js </a:t>
            </a:r>
            <a:endParaRPr lang="en-US" dirty="0"/>
          </a:p>
          <a:p>
            <a:pPr algn="just"/>
            <a:endParaRPr lang="en-US" dirty="0"/>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Phase 2 – Create a webserver and microservice using ‘express’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Install express module and add that as dependency also to our project </a:t>
            </a:r>
            <a:r>
              <a:rPr lang="en-US" b="1" dirty="0">
                <a:solidFill>
                  <a:prstClr val="black"/>
                </a:solidFill>
                <a:latin typeface="Calibri"/>
              </a:rPr>
              <a:t>npm install express –save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You can check package.json and you will find dependencies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Use express module to create web server (refer index.js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5889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In this exercise we will create a simple microservice using the NodeJS and express server module.</a:t>
            </a:r>
          </a:p>
          <a:p>
            <a:endParaRPr lang="en-US" dirty="0"/>
          </a:p>
          <a:p>
            <a:r>
              <a:rPr lang="en-US" dirty="0"/>
              <a:t>Part 1: Creating a Simple NodeJS app with express server</a:t>
            </a:r>
          </a:p>
          <a:p>
            <a:pPr marL="285750" indent="-285750">
              <a:buFontTx/>
              <a:buChar char="-"/>
            </a:pPr>
            <a:r>
              <a:rPr lang="en-US" dirty="0">
                <a:hlinkClick r:id="rId3"/>
              </a:rPr>
              <a:t>index.js</a:t>
            </a:r>
            <a:endParaRPr lang="en-US" dirty="0"/>
          </a:p>
          <a:p>
            <a:pPr marL="285750" indent="-285750">
              <a:buFontTx/>
              <a:buChar char="-"/>
            </a:pPr>
            <a:endParaRPr lang="en-US" dirty="0"/>
          </a:p>
          <a:p>
            <a:r>
              <a:rPr lang="en-US" dirty="0"/>
              <a:t>Part 2: Creating a Microservice which return a JSON data</a:t>
            </a:r>
          </a:p>
          <a:p>
            <a:pPr marL="285750" indent="-285750">
              <a:buFontTx/>
              <a:buChar char="-"/>
            </a:pPr>
            <a:r>
              <a:rPr lang="en-US" dirty="0">
                <a:hlinkClick r:id="rId4"/>
              </a:rPr>
              <a:t>index.js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Colourful illustration of programmer working Free Vector">
            <a:extLst>
              <a:ext uri="{FF2B5EF4-FFF2-40B4-BE49-F238E27FC236}">
                <a16:creationId xmlns:a16="http://schemas.microsoft.com/office/drawing/2014/main" id="{998AAA7F-17A5-4CFB-9C3D-2BEADB236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282"/>
          <a:stretch/>
        </p:blipFill>
        <p:spPr bwMode="auto">
          <a:xfrm>
            <a:off x="7385537" y="2399854"/>
            <a:ext cx="4353489" cy="38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11288</TotalTime>
  <Words>3199</Words>
  <Application>Microsoft Office PowerPoint</Application>
  <PresentationFormat>Widescreen</PresentationFormat>
  <Paragraphs>460</Paragraphs>
  <Slides>40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Arial Black</vt:lpstr>
      <vt:lpstr>Calibri</vt:lpstr>
      <vt:lpstr>Calibri Light</vt:lpstr>
      <vt:lpstr>Consolas</vt:lpstr>
      <vt:lpstr>Cooper Black</vt:lpstr>
      <vt:lpstr>SAPRegular</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716</cp:revision>
  <dcterms:created xsi:type="dcterms:W3CDTF">2016-07-10T03:33:26Z</dcterms:created>
  <dcterms:modified xsi:type="dcterms:W3CDTF">2023-02-20T02:48:12Z</dcterms:modified>
</cp:coreProperties>
</file>